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8" r:id="rId2"/>
    <p:sldId id="259" r:id="rId3"/>
    <p:sldId id="311" r:id="rId4"/>
    <p:sldId id="320" r:id="rId5"/>
    <p:sldId id="313" r:id="rId6"/>
    <p:sldId id="306" r:id="rId7"/>
    <p:sldId id="308" r:id="rId8"/>
    <p:sldId id="312" r:id="rId9"/>
    <p:sldId id="316" r:id="rId10"/>
    <p:sldId id="310" r:id="rId11"/>
    <p:sldId id="317" r:id="rId12"/>
    <p:sldId id="315" r:id="rId13"/>
    <p:sldId id="314" r:id="rId14"/>
    <p:sldId id="318" r:id="rId15"/>
    <p:sldId id="305" r:id="rId16"/>
    <p:sldId id="321" r:id="rId17"/>
    <p:sldId id="319" r:id="rId1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xmlns="">
        <p14:section name="Default Section" id="{13A33A70-30D3-2047-93BF-4ED7D994A50B}">
          <p14:sldIdLst>
            <p14:sldId id="258"/>
            <p14:sldId id="259"/>
            <p14:sldId id="311"/>
            <p14:sldId id="320"/>
            <p14:sldId id="313"/>
            <p14:sldId id="306"/>
            <p14:sldId id="308"/>
            <p14:sldId id="312"/>
            <p14:sldId id="316"/>
            <p14:sldId id="310"/>
            <p14:sldId id="317"/>
            <p14:sldId id="315"/>
            <p14:sldId id="314"/>
            <p14:sldId id="318"/>
            <p14:sldId id="305"/>
            <p14:sldId id="319"/>
          </p14:sldIdLst>
        </p14:section>
        <p14:section name="Untitled Section" id="{934B53FF-8B7E-E54D-B768-C97804FD89C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91" autoAdjust="0"/>
    <p:restoredTop sz="93519" autoAdjust="0"/>
  </p:normalViewPr>
  <p:slideViewPr>
    <p:cSldViewPr snapToGrid="0" snapToObjects="1">
      <p:cViewPr>
        <p:scale>
          <a:sx n="99" d="100"/>
          <a:sy n="99" d="100"/>
        </p:scale>
        <p:origin x="-322" y="4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7"/>
          </a:xfrm>
          <a:prstGeom prst="rect">
            <a:avLst/>
          </a:prstGeom>
          <a:noFill/>
          <a:ln>
            <a:noFill/>
          </a:ln>
        </p:spPr>
        <p:txBody>
          <a:bodyPr spcFirstLastPara="1" wrap="square" lIns="91425" tIns="91425" rIns="91425" bIns="91425" anchor="t" anchorCtr="0"/>
          <a:lstStyle>
            <a:lvl1pPr marL="0" marR="0" lvl="0" indent="-88900" algn="l" rtl="0">
              <a:lnSpc>
                <a:spcPct val="100000"/>
              </a:lnSpc>
              <a:spcBef>
                <a:spcPts val="0"/>
              </a:spcBef>
              <a:spcAft>
                <a:spcPts val="0"/>
              </a:spcAft>
              <a:buSzPts val="1400"/>
              <a:buChar char="●"/>
              <a:defRPr/>
            </a:lvl1pPr>
            <a:lvl2pPr marL="457200" marR="0" lvl="1" indent="-88900" algn="l" rtl="0">
              <a:lnSpc>
                <a:spcPct val="100000"/>
              </a:lnSpc>
              <a:spcBef>
                <a:spcPts val="0"/>
              </a:spcBef>
              <a:spcAft>
                <a:spcPts val="0"/>
              </a:spcAft>
              <a:buSzPts val="1400"/>
              <a:buChar char="○"/>
              <a:defRPr/>
            </a:lvl2pPr>
            <a:lvl3pPr marL="914400" marR="0" lvl="2" indent="-88900" algn="l" rtl="0">
              <a:lnSpc>
                <a:spcPct val="100000"/>
              </a:lnSpc>
              <a:spcBef>
                <a:spcPts val="0"/>
              </a:spcBef>
              <a:spcAft>
                <a:spcPts val="0"/>
              </a:spcAft>
              <a:buSzPts val="1400"/>
              <a:buChar char="■"/>
              <a:defRPr/>
            </a:lvl3pPr>
            <a:lvl4pPr marL="1371600" marR="0" lvl="3" indent="-88900" algn="l" rtl="0">
              <a:lnSpc>
                <a:spcPct val="100000"/>
              </a:lnSpc>
              <a:spcBef>
                <a:spcPts val="0"/>
              </a:spcBef>
              <a:spcAft>
                <a:spcPts val="0"/>
              </a:spcAft>
              <a:buSzPts val="1400"/>
              <a:buChar char="●"/>
              <a:defRPr/>
            </a:lvl4pPr>
            <a:lvl5pPr marL="1828800" marR="0" lvl="4" indent="-88900" algn="l" rtl="0">
              <a:lnSpc>
                <a:spcPct val="100000"/>
              </a:lnSpc>
              <a:spcBef>
                <a:spcPts val="0"/>
              </a:spcBef>
              <a:spcAft>
                <a:spcPts val="0"/>
              </a:spcAft>
              <a:buSzPts val="1400"/>
              <a:buChar char="○"/>
              <a:defRPr/>
            </a:lvl5pPr>
            <a:lvl6pPr marL="2286000" marR="0" lvl="5" indent="-88900" algn="l" rtl="0">
              <a:lnSpc>
                <a:spcPct val="100000"/>
              </a:lnSpc>
              <a:spcBef>
                <a:spcPts val="0"/>
              </a:spcBef>
              <a:spcAft>
                <a:spcPts val="0"/>
              </a:spcAft>
              <a:buSzPts val="1400"/>
              <a:buChar char="■"/>
              <a:defRPr/>
            </a:lvl6pPr>
            <a:lvl7pPr marL="3200400" marR="0" lvl="6" indent="-88900" algn="l" rtl="0">
              <a:lnSpc>
                <a:spcPct val="100000"/>
              </a:lnSpc>
              <a:spcBef>
                <a:spcPts val="0"/>
              </a:spcBef>
              <a:spcAft>
                <a:spcPts val="0"/>
              </a:spcAft>
              <a:buSzPts val="1400"/>
              <a:buChar char="●"/>
              <a:defRPr/>
            </a:lvl7pPr>
            <a:lvl8pPr marL="4572000" marR="0" lvl="7" indent="-88900" algn="l" rtl="0">
              <a:lnSpc>
                <a:spcPct val="100000"/>
              </a:lnSpc>
              <a:spcBef>
                <a:spcPts val="0"/>
              </a:spcBef>
              <a:spcAft>
                <a:spcPts val="0"/>
              </a:spcAft>
              <a:buSzPts val="1400"/>
              <a:buChar char="○"/>
              <a:defRPr/>
            </a:lvl8pPr>
            <a:lvl9pPr marL="6400800" marR="0" lvl="8" indent="-88900" algn="l" rtl="0">
              <a:lnSpc>
                <a:spcPct val="100000"/>
              </a:lnSpc>
              <a:spcBef>
                <a:spcPts val="0"/>
              </a:spcBef>
              <a:spcAft>
                <a:spcPts val="0"/>
              </a:spcAft>
              <a:buSzPts val="1400"/>
              <a:buChar char="■"/>
              <a:defRPr/>
            </a:lvl9pPr>
          </a:lstStyle>
          <a:p>
            <a:endParaRPr/>
          </a:p>
        </p:txBody>
      </p:sp>
      <p:sp>
        <p:nvSpPr>
          <p:cNvPr id="4" name="Google Shape;4;n"/>
          <p:cNvSpPr txBox="1">
            <a:spLocks noGrp="1"/>
          </p:cNvSpPr>
          <p:nvPr>
            <p:ph type="dt" idx="10"/>
          </p:nvPr>
        </p:nvSpPr>
        <p:spPr>
          <a:xfrm>
            <a:off x="3884612" y="0"/>
            <a:ext cx="2971800" cy="458787"/>
          </a:xfrm>
          <a:prstGeom prst="rect">
            <a:avLst/>
          </a:prstGeom>
          <a:noFill/>
          <a:ln>
            <a:noFill/>
          </a:ln>
        </p:spPr>
        <p:txBody>
          <a:bodyPr spcFirstLastPara="1" wrap="square" lIns="91425" tIns="91425" rIns="91425" bIns="91425" anchor="t" anchorCtr="0"/>
          <a:lstStyle>
            <a:lvl1pPr marL="0" marR="0" lvl="0" indent="-88900" algn="r" rtl="0">
              <a:lnSpc>
                <a:spcPct val="100000"/>
              </a:lnSpc>
              <a:spcBef>
                <a:spcPts val="0"/>
              </a:spcBef>
              <a:spcAft>
                <a:spcPts val="0"/>
              </a:spcAft>
              <a:buSzPts val="1400"/>
              <a:buChar char="●"/>
              <a:defRPr/>
            </a:lvl1pPr>
            <a:lvl2pPr marL="457200" marR="0" lvl="1" indent="-88900" algn="l" rtl="0">
              <a:lnSpc>
                <a:spcPct val="100000"/>
              </a:lnSpc>
              <a:spcBef>
                <a:spcPts val="0"/>
              </a:spcBef>
              <a:spcAft>
                <a:spcPts val="0"/>
              </a:spcAft>
              <a:buSzPts val="1400"/>
              <a:buChar char="○"/>
              <a:defRPr/>
            </a:lvl2pPr>
            <a:lvl3pPr marL="914400" marR="0" lvl="2" indent="-88900" algn="l" rtl="0">
              <a:lnSpc>
                <a:spcPct val="100000"/>
              </a:lnSpc>
              <a:spcBef>
                <a:spcPts val="0"/>
              </a:spcBef>
              <a:spcAft>
                <a:spcPts val="0"/>
              </a:spcAft>
              <a:buSzPts val="1400"/>
              <a:buChar char="■"/>
              <a:defRPr/>
            </a:lvl3pPr>
            <a:lvl4pPr marL="1371600" marR="0" lvl="3" indent="-88900" algn="l" rtl="0">
              <a:lnSpc>
                <a:spcPct val="100000"/>
              </a:lnSpc>
              <a:spcBef>
                <a:spcPts val="0"/>
              </a:spcBef>
              <a:spcAft>
                <a:spcPts val="0"/>
              </a:spcAft>
              <a:buSzPts val="1400"/>
              <a:buChar char="●"/>
              <a:defRPr/>
            </a:lvl4pPr>
            <a:lvl5pPr marL="1828800" marR="0" lvl="4" indent="-88900" algn="l" rtl="0">
              <a:lnSpc>
                <a:spcPct val="100000"/>
              </a:lnSpc>
              <a:spcBef>
                <a:spcPts val="0"/>
              </a:spcBef>
              <a:spcAft>
                <a:spcPts val="0"/>
              </a:spcAft>
              <a:buSzPts val="1400"/>
              <a:buChar char="○"/>
              <a:defRPr/>
            </a:lvl5pPr>
            <a:lvl6pPr marL="2286000" marR="0" lvl="5" indent="-88900" algn="l" rtl="0">
              <a:lnSpc>
                <a:spcPct val="100000"/>
              </a:lnSpc>
              <a:spcBef>
                <a:spcPts val="0"/>
              </a:spcBef>
              <a:spcAft>
                <a:spcPts val="0"/>
              </a:spcAft>
              <a:buSzPts val="1400"/>
              <a:buChar char="■"/>
              <a:defRPr/>
            </a:lvl6pPr>
            <a:lvl7pPr marL="3200400" marR="0" lvl="6" indent="-88900" algn="l" rtl="0">
              <a:lnSpc>
                <a:spcPct val="100000"/>
              </a:lnSpc>
              <a:spcBef>
                <a:spcPts val="0"/>
              </a:spcBef>
              <a:spcAft>
                <a:spcPts val="0"/>
              </a:spcAft>
              <a:buSzPts val="1400"/>
              <a:buChar char="●"/>
              <a:defRPr/>
            </a:lvl7pPr>
            <a:lvl8pPr marL="4572000" marR="0" lvl="7" indent="-88900" algn="l" rtl="0">
              <a:lnSpc>
                <a:spcPct val="100000"/>
              </a:lnSpc>
              <a:spcBef>
                <a:spcPts val="0"/>
              </a:spcBef>
              <a:spcAft>
                <a:spcPts val="0"/>
              </a:spcAft>
              <a:buSzPts val="1400"/>
              <a:buChar char="○"/>
              <a:defRPr/>
            </a:lvl8pPr>
            <a:lvl9pPr marL="6400800" marR="0" lvl="8" indent="-88900" algn="l" rtl="0">
              <a:lnSpc>
                <a:spcPct val="100000"/>
              </a:lnSpc>
              <a:spcBef>
                <a:spcPts val="0"/>
              </a:spcBef>
              <a:spcAft>
                <a:spcPts val="0"/>
              </a:spcAft>
              <a:buSzPts val="1400"/>
              <a:buChar char="■"/>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7" name="Google Shape;7;n"/>
          <p:cNvSpPr txBox="1">
            <a:spLocks noGrp="1"/>
          </p:cNvSpPr>
          <p:nvPr>
            <p:ph type="ftr" idx="11"/>
          </p:nvPr>
        </p:nvSpPr>
        <p:spPr>
          <a:xfrm>
            <a:off x="0" y="8685212"/>
            <a:ext cx="2971800" cy="458787"/>
          </a:xfrm>
          <a:prstGeom prst="rect">
            <a:avLst/>
          </a:prstGeom>
          <a:noFill/>
          <a:ln>
            <a:noFill/>
          </a:ln>
        </p:spPr>
        <p:txBody>
          <a:bodyPr spcFirstLastPara="1" wrap="square" lIns="91425" tIns="91425" rIns="91425" bIns="91425" anchor="b" anchorCtr="0"/>
          <a:lstStyle>
            <a:lvl1pPr marL="0" marR="0" lvl="0" indent="-88900" algn="l" rtl="0">
              <a:lnSpc>
                <a:spcPct val="100000"/>
              </a:lnSpc>
              <a:spcBef>
                <a:spcPts val="0"/>
              </a:spcBef>
              <a:spcAft>
                <a:spcPts val="0"/>
              </a:spcAft>
              <a:buSzPts val="1400"/>
              <a:buChar char="●"/>
              <a:defRPr/>
            </a:lvl1pPr>
            <a:lvl2pPr marL="457200" marR="0" lvl="1" indent="-88900" algn="l" rtl="0">
              <a:lnSpc>
                <a:spcPct val="100000"/>
              </a:lnSpc>
              <a:spcBef>
                <a:spcPts val="0"/>
              </a:spcBef>
              <a:spcAft>
                <a:spcPts val="0"/>
              </a:spcAft>
              <a:buSzPts val="1400"/>
              <a:buChar char="○"/>
              <a:defRPr/>
            </a:lvl2pPr>
            <a:lvl3pPr marL="914400" marR="0" lvl="2" indent="-88900" algn="l" rtl="0">
              <a:lnSpc>
                <a:spcPct val="100000"/>
              </a:lnSpc>
              <a:spcBef>
                <a:spcPts val="0"/>
              </a:spcBef>
              <a:spcAft>
                <a:spcPts val="0"/>
              </a:spcAft>
              <a:buSzPts val="1400"/>
              <a:buChar char="■"/>
              <a:defRPr/>
            </a:lvl3pPr>
            <a:lvl4pPr marL="1371600" marR="0" lvl="3" indent="-88900" algn="l" rtl="0">
              <a:lnSpc>
                <a:spcPct val="100000"/>
              </a:lnSpc>
              <a:spcBef>
                <a:spcPts val="0"/>
              </a:spcBef>
              <a:spcAft>
                <a:spcPts val="0"/>
              </a:spcAft>
              <a:buSzPts val="1400"/>
              <a:buChar char="●"/>
              <a:defRPr/>
            </a:lvl4pPr>
            <a:lvl5pPr marL="1828800" marR="0" lvl="4" indent="-88900" algn="l" rtl="0">
              <a:lnSpc>
                <a:spcPct val="100000"/>
              </a:lnSpc>
              <a:spcBef>
                <a:spcPts val="0"/>
              </a:spcBef>
              <a:spcAft>
                <a:spcPts val="0"/>
              </a:spcAft>
              <a:buSzPts val="1400"/>
              <a:buChar char="○"/>
              <a:defRPr/>
            </a:lvl5pPr>
            <a:lvl6pPr marL="2286000" marR="0" lvl="5" indent="-88900" algn="l" rtl="0">
              <a:lnSpc>
                <a:spcPct val="100000"/>
              </a:lnSpc>
              <a:spcBef>
                <a:spcPts val="0"/>
              </a:spcBef>
              <a:spcAft>
                <a:spcPts val="0"/>
              </a:spcAft>
              <a:buSzPts val="1400"/>
              <a:buChar char="■"/>
              <a:defRPr/>
            </a:lvl6pPr>
            <a:lvl7pPr marL="3200400" marR="0" lvl="6" indent="-88900" algn="l" rtl="0">
              <a:lnSpc>
                <a:spcPct val="100000"/>
              </a:lnSpc>
              <a:spcBef>
                <a:spcPts val="0"/>
              </a:spcBef>
              <a:spcAft>
                <a:spcPts val="0"/>
              </a:spcAft>
              <a:buSzPts val="1400"/>
              <a:buChar char="●"/>
              <a:defRPr/>
            </a:lvl7pPr>
            <a:lvl8pPr marL="4572000" marR="0" lvl="7" indent="-88900" algn="l" rtl="0">
              <a:lnSpc>
                <a:spcPct val="100000"/>
              </a:lnSpc>
              <a:spcBef>
                <a:spcPts val="0"/>
              </a:spcBef>
              <a:spcAft>
                <a:spcPts val="0"/>
              </a:spcAft>
              <a:buSzPts val="1400"/>
              <a:buChar char="○"/>
              <a:defRPr/>
            </a:lvl8pPr>
            <a:lvl9pPr marL="6400800" marR="0" lvl="8" indent="-88900" algn="l" rtl="0">
              <a:lnSpc>
                <a:spcPct val="100000"/>
              </a:lnSpc>
              <a:spcBef>
                <a:spcPts val="0"/>
              </a:spcBef>
              <a:spcAft>
                <a:spcPts val="0"/>
              </a:spcAft>
              <a:buSzPts val="1400"/>
              <a:buChar char="■"/>
              <a:defRPr/>
            </a:lvl9pPr>
          </a:lstStyle>
          <a:p>
            <a:endParaRPr/>
          </a:p>
        </p:txBody>
      </p:sp>
      <p:sp>
        <p:nvSpPr>
          <p:cNvPr id="8" name="Google Shape;8;n"/>
          <p:cNvSpPr txBox="1">
            <a:spLocks noGrp="1"/>
          </p:cNvSpPr>
          <p:nvPr>
            <p:ph type="sldNum" idx="12"/>
          </p:nvPr>
        </p:nvSpPr>
        <p:spPr>
          <a:xfrm>
            <a:off x="3884612" y="8685212"/>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Font typeface="Arial"/>
              <a:buNone/>
            </a:pPr>
            <a:fld id="{00000000-1234-1234-1234-123412341234}" type="slidenum">
              <a:rPr lang="en-US" sz="1200" b="0" i="0" u="none" strike="noStrike" cap="none">
                <a:solidFill>
                  <a:srgbClr val="000000"/>
                </a:solidFill>
                <a:latin typeface="Arial"/>
                <a:ea typeface="Arial"/>
                <a:cs typeface="Arial"/>
                <a:sym typeface="Arial"/>
              </a:rPr>
              <a:pPr marL="0" marR="0" lvl="0" indent="0" algn="r" rtl="0">
                <a:lnSpc>
                  <a:spcPct val="100000"/>
                </a:lnSpc>
                <a:spcBef>
                  <a:spcPts val="0"/>
                </a:spcBef>
                <a:spcAft>
                  <a:spcPts val="0"/>
                </a:spcAft>
                <a:buClr>
                  <a:srgbClr val="000000"/>
                </a:buClr>
                <a:buFont typeface="Arial"/>
                <a:buNone/>
              </a:pPr>
              <a:t>‹nº›</a:t>
            </a:fld>
            <a:endParaRPr/>
          </a:p>
        </p:txBody>
      </p:sp>
    </p:spTree>
    <p:extLst>
      <p:ext uri="{BB962C8B-B14F-4D97-AF65-F5344CB8AC3E}">
        <p14:creationId xmlns:p14="http://schemas.microsoft.com/office/powerpoint/2010/main" xmlns="" val="342818546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de título"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1143000" y="1122363"/>
            <a:ext cx="6858000" cy="2387600"/>
          </a:xfrm>
          <a:prstGeom prst="rect">
            <a:avLst/>
          </a:prstGeom>
          <a:noFill/>
          <a:ln>
            <a:noFill/>
          </a:ln>
        </p:spPr>
        <p:txBody>
          <a:bodyPr spcFirstLastPara="1" wrap="square" lIns="91425" tIns="91425" rIns="91425" bIns="91425" anchor="b" anchorCtr="0"/>
          <a:lstStyle>
            <a:lvl1pPr marL="0" marR="0" lvl="0" indent="-88900" algn="ctr" rtl="0">
              <a:spcBef>
                <a:spcPts val="0"/>
              </a:spcBef>
              <a:spcAft>
                <a:spcPts val="0"/>
              </a:spcAft>
              <a:buSzPts val="1400"/>
              <a:buChar char="●"/>
              <a:defRPr/>
            </a:lvl1pPr>
            <a:lvl2pPr marL="0" marR="0" lvl="1" indent="-88900" algn="ctr" rtl="0">
              <a:spcBef>
                <a:spcPts val="0"/>
              </a:spcBef>
              <a:spcAft>
                <a:spcPts val="0"/>
              </a:spcAft>
              <a:buSzPts val="1400"/>
              <a:buChar char="○"/>
              <a:defRPr/>
            </a:lvl2pPr>
            <a:lvl3pPr marL="0" marR="0" lvl="2" indent="-88900" algn="ctr" rtl="0">
              <a:spcBef>
                <a:spcPts val="0"/>
              </a:spcBef>
              <a:spcAft>
                <a:spcPts val="0"/>
              </a:spcAft>
              <a:buSzPts val="1400"/>
              <a:buChar char="■"/>
              <a:defRPr/>
            </a:lvl3pPr>
            <a:lvl4pPr marL="0" marR="0" lvl="3" indent="-88900" algn="ctr" rtl="0">
              <a:spcBef>
                <a:spcPts val="0"/>
              </a:spcBef>
              <a:spcAft>
                <a:spcPts val="0"/>
              </a:spcAft>
              <a:buSzPts val="1400"/>
              <a:buChar char="●"/>
              <a:defRPr/>
            </a:lvl4pPr>
            <a:lvl5pPr marL="0" marR="0" lvl="4" indent="-88900" algn="ctr" rtl="0">
              <a:spcBef>
                <a:spcPts val="0"/>
              </a:spcBef>
              <a:spcAft>
                <a:spcPts val="0"/>
              </a:spcAft>
              <a:buSzPts val="1400"/>
              <a:buChar char="○"/>
              <a:defRPr/>
            </a:lvl5pPr>
            <a:lvl6pPr marL="457200" marR="0" lvl="5" indent="-88900" algn="ctr" rtl="0">
              <a:spcBef>
                <a:spcPts val="0"/>
              </a:spcBef>
              <a:spcAft>
                <a:spcPts val="0"/>
              </a:spcAft>
              <a:buSzPts val="1400"/>
              <a:buChar char="■"/>
              <a:defRPr/>
            </a:lvl6pPr>
            <a:lvl7pPr marL="914400" marR="0" lvl="6" indent="-88900" algn="ctr" rtl="0">
              <a:spcBef>
                <a:spcPts val="0"/>
              </a:spcBef>
              <a:spcAft>
                <a:spcPts val="0"/>
              </a:spcAft>
              <a:buSzPts val="1400"/>
              <a:buChar char="●"/>
              <a:defRPr/>
            </a:lvl7pPr>
            <a:lvl8pPr marL="1371600" marR="0" lvl="7" indent="-88900" algn="ctr" rtl="0">
              <a:spcBef>
                <a:spcPts val="0"/>
              </a:spcBef>
              <a:spcAft>
                <a:spcPts val="0"/>
              </a:spcAft>
              <a:buSzPts val="1400"/>
              <a:buChar char="○"/>
              <a:defRPr/>
            </a:lvl8pPr>
            <a:lvl9pPr marL="1828800" marR="0" lvl="8" indent="-88900" algn="ctr" rtl="0">
              <a:spcBef>
                <a:spcPts val="0"/>
              </a:spcBef>
              <a:spcAft>
                <a:spcPts val="0"/>
              </a:spcAft>
              <a:buSzPts val="1400"/>
              <a:buChar char="■"/>
              <a:defRPr/>
            </a:lvl9pPr>
          </a:lstStyle>
          <a:p>
            <a:endParaRPr/>
          </a:p>
        </p:txBody>
      </p:sp>
      <p:sp>
        <p:nvSpPr>
          <p:cNvPr id="15" name="Google Shape;15;p2"/>
          <p:cNvSpPr txBox="1">
            <a:spLocks noGrp="1"/>
          </p:cNvSpPr>
          <p:nvPr>
            <p:ph type="subTitle" idx="1"/>
          </p:nvPr>
        </p:nvSpPr>
        <p:spPr>
          <a:xfrm>
            <a:off x="1143000" y="3602038"/>
            <a:ext cx="6858000" cy="1655762"/>
          </a:xfrm>
          <a:prstGeom prst="rect">
            <a:avLst/>
          </a:prstGeom>
          <a:noFill/>
          <a:ln>
            <a:noFill/>
          </a:ln>
        </p:spPr>
        <p:txBody>
          <a:bodyPr spcFirstLastPara="1" wrap="square" lIns="91425" tIns="91425" rIns="91425" bIns="91425" anchor="t" anchorCtr="0"/>
          <a:lstStyle>
            <a:lvl1pPr marL="0" marR="0" lvl="0" indent="0" algn="ctr" rtl="0">
              <a:spcBef>
                <a:spcPts val="480"/>
              </a:spcBef>
              <a:spcAft>
                <a:spcPts val="0"/>
              </a:spcAft>
              <a:buClr>
                <a:schemeClr val="dk1"/>
              </a:buClr>
              <a:buSzPts val="1400"/>
              <a:buFont typeface="Arial"/>
              <a:buNone/>
              <a:defRPr/>
            </a:lvl1pPr>
            <a:lvl2pPr marL="457200" marR="0" lvl="1" indent="0" algn="ctr" rtl="0">
              <a:spcBef>
                <a:spcPts val="400"/>
              </a:spcBef>
              <a:spcAft>
                <a:spcPts val="0"/>
              </a:spcAft>
              <a:buClr>
                <a:schemeClr val="dk1"/>
              </a:buClr>
              <a:buSzPts val="1400"/>
              <a:buFont typeface="Arial"/>
              <a:buNone/>
              <a:defRPr/>
            </a:lvl2pPr>
            <a:lvl3pPr marL="914400" marR="0" lvl="2" indent="0" algn="ctr" rtl="0">
              <a:spcBef>
                <a:spcPts val="360"/>
              </a:spcBef>
              <a:spcAft>
                <a:spcPts val="0"/>
              </a:spcAft>
              <a:buClr>
                <a:schemeClr val="dk1"/>
              </a:buClr>
              <a:buSzPts val="1400"/>
              <a:buFont typeface="Arial"/>
              <a:buNone/>
              <a:defRPr/>
            </a:lvl3pPr>
            <a:lvl4pPr marL="1371600" marR="0" lvl="3" indent="0" algn="ctr" rtl="0">
              <a:spcBef>
                <a:spcPts val="320"/>
              </a:spcBef>
              <a:spcAft>
                <a:spcPts val="0"/>
              </a:spcAft>
              <a:buClr>
                <a:schemeClr val="dk1"/>
              </a:buClr>
              <a:buSzPts val="1400"/>
              <a:buFont typeface="Arial"/>
              <a:buNone/>
              <a:defRPr/>
            </a:lvl4pPr>
            <a:lvl5pPr marL="1828800" marR="0" lvl="4" indent="0" algn="ctr" rtl="0">
              <a:spcBef>
                <a:spcPts val="320"/>
              </a:spcBef>
              <a:spcAft>
                <a:spcPts val="0"/>
              </a:spcAft>
              <a:buClr>
                <a:schemeClr val="dk1"/>
              </a:buClr>
              <a:buSzPts val="1400"/>
              <a:buFont typeface="Arial"/>
              <a:buNone/>
              <a:defRPr/>
            </a:lvl5pPr>
            <a:lvl6pPr marL="2286000" marR="0" lvl="5" indent="0" algn="ctr" rtl="0">
              <a:lnSpc>
                <a:spcPct val="90000"/>
              </a:lnSpc>
              <a:spcBef>
                <a:spcPts val="500"/>
              </a:spcBef>
              <a:spcAft>
                <a:spcPts val="0"/>
              </a:spcAft>
              <a:buClr>
                <a:schemeClr val="dk1"/>
              </a:buClr>
              <a:buSzPts val="1400"/>
              <a:buFont typeface="Arial"/>
              <a:buNone/>
              <a:defRPr/>
            </a:lvl6pPr>
            <a:lvl7pPr marL="2743200" marR="0" lvl="6" indent="0" algn="ctr" rtl="0">
              <a:lnSpc>
                <a:spcPct val="90000"/>
              </a:lnSpc>
              <a:spcBef>
                <a:spcPts val="500"/>
              </a:spcBef>
              <a:spcAft>
                <a:spcPts val="0"/>
              </a:spcAft>
              <a:buClr>
                <a:schemeClr val="dk1"/>
              </a:buClr>
              <a:buSzPts val="1400"/>
              <a:buFont typeface="Arial"/>
              <a:buNone/>
              <a:defRPr/>
            </a:lvl7pPr>
            <a:lvl8pPr marL="3200400" marR="0" lvl="7" indent="0" algn="ctr" rtl="0">
              <a:lnSpc>
                <a:spcPct val="90000"/>
              </a:lnSpc>
              <a:spcBef>
                <a:spcPts val="500"/>
              </a:spcBef>
              <a:spcAft>
                <a:spcPts val="0"/>
              </a:spcAft>
              <a:buClr>
                <a:schemeClr val="dk1"/>
              </a:buClr>
              <a:buSzPts val="1400"/>
              <a:buFont typeface="Arial"/>
              <a:buNone/>
              <a:defRPr/>
            </a:lvl8pPr>
            <a:lvl9pPr marL="3657600" marR="0" lvl="8" indent="0" algn="ctr" rtl="0">
              <a:lnSpc>
                <a:spcPct val="90000"/>
              </a:lnSpc>
              <a:spcBef>
                <a:spcPts val="500"/>
              </a:spcBef>
              <a:spcAft>
                <a:spcPts val="0"/>
              </a:spcAft>
              <a:buClr>
                <a:schemeClr val="dk1"/>
              </a:buClr>
              <a:buSzPts val="1400"/>
              <a:buFont typeface="Arial"/>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beçalho da Seção" type="secHead">
  <p:cSld name="SECTION_HEADER">
    <p:spTree>
      <p:nvGrpSpPr>
        <p:cNvPr id="1" name="Shape 43"/>
        <p:cNvGrpSpPr/>
        <p:nvPr/>
      </p:nvGrpSpPr>
      <p:grpSpPr>
        <a:xfrm>
          <a:off x="0" y="0"/>
          <a:ext cx="0" cy="0"/>
          <a:chOff x="0" y="0"/>
          <a:chExt cx="0" cy="0"/>
        </a:xfrm>
      </p:grpSpPr>
      <p:sp>
        <p:nvSpPr>
          <p:cNvPr id="44" name="Google Shape;44;p11"/>
          <p:cNvSpPr txBox="1">
            <a:spLocks noGrp="1"/>
          </p:cNvSpPr>
          <p:nvPr>
            <p:ph type="title"/>
          </p:nvPr>
        </p:nvSpPr>
        <p:spPr>
          <a:xfrm>
            <a:off x="623888" y="1709738"/>
            <a:ext cx="7886700" cy="2852737"/>
          </a:xfrm>
          <a:prstGeom prst="rect">
            <a:avLst/>
          </a:prstGeom>
          <a:noFill/>
          <a:ln>
            <a:noFill/>
          </a:ln>
        </p:spPr>
        <p:txBody>
          <a:bodyPr spcFirstLastPara="1" wrap="square" lIns="91425" tIns="91425" rIns="91425" bIns="91425" anchor="b"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45" name="Google Shape;45;p11"/>
          <p:cNvSpPr txBox="1">
            <a:spLocks noGrp="1"/>
          </p:cNvSpPr>
          <p:nvPr>
            <p:ph type="body" idx="1"/>
          </p:nvPr>
        </p:nvSpPr>
        <p:spPr>
          <a:xfrm>
            <a:off x="623888" y="4589463"/>
            <a:ext cx="7886700" cy="1500187"/>
          </a:xfrm>
          <a:prstGeom prst="rect">
            <a:avLst/>
          </a:prstGeom>
          <a:noFill/>
          <a:ln>
            <a:noFill/>
          </a:ln>
        </p:spPr>
        <p:txBody>
          <a:bodyPr spcFirstLastPara="1" wrap="square" lIns="91425" tIns="91425" rIns="91425" bIns="91425" anchor="t" anchorCtr="0"/>
          <a:lstStyle>
            <a:lvl1pPr marL="457200" lvl="0" indent="-228600" rtl="0">
              <a:spcBef>
                <a:spcPts val="640"/>
              </a:spcBef>
              <a:spcAft>
                <a:spcPts val="0"/>
              </a:spcAft>
              <a:buSzPts val="1400"/>
              <a:buFont typeface="Arial"/>
              <a:buNone/>
              <a:defRPr/>
            </a:lvl1pPr>
            <a:lvl2pPr marL="914400" lvl="1" indent="-228600" rtl="0">
              <a:spcBef>
                <a:spcPts val="560"/>
              </a:spcBef>
              <a:spcAft>
                <a:spcPts val="0"/>
              </a:spcAft>
              <a:buSzPts val="1400"/>
              <a:buFont typeface="Arial"/>
              <a:buNone/>
              <a:defRPr/>
            </a:lvl2pPr>
            <a:lvl3pPr marL="1371600" lvl="2" indent="-228600" rtl="0">
              <a:spcBef>
                <a:spcPts val="480"/>
              </a:spcBef>
              <a:spcAft>
                <a:spcPts val="0"/>
              </a:spcAft>
              <a:buSzPts val="1400"/>
              <a:buFont typeface="Arial"/>
              <a:buNone/>
              <a:defRPr/>
            </a:lvl3pPr>
            <a:lvl4pPr marL="1828800" lvl="3" indent="-228600" rtl="0">
              <a:spcBef>
                <a:spcPts val="400"/>
              </a:spcBef>
              <a:spcAft>
                <a:spcPts val="0"/>
              </a:spcAft>
              <a:buSzPts val="1400"/>
              <a:buFont typeface="Arial"/>
              <a:buNone/>
              <a:defRPr/>
            </a:lvl4pPr>
            <a:lvl5pPr marL="2286000" lvl="4" indent="-228600" rtl="0">
              <a:spcBef>
                <a:spcPts val="400"/>
              </a:spcBef>
              <a:spcAft>
                <a:spcPts val="0"/>
              </a:spcAft>
              <a:buSzPts val="1400"/>
              <a:buFont typeface="Arial"/>
              <a:buNone/>
              <a:defRPr/>
            </a:lvl5pPr>
            <a:lvl6pPr marL="2743200" lvl="5" indent="-228600" rtl="0">
              <a:spcBef>
                <a:spcPts val="500"/>
              </a:spcBef>
              <a:spcAft>
                <a:spcPts val="0"/>
              </a:spcAft>
              <a:buSzPts val="1400"/>
              <a:buFont typeface="Arial"/>
              <a:buNone/>
              <a:defRPr/>
            </a:lvl6pPr>
            <a:lvl7pPr marL="3200400" lvl="6" indent="-228600" rtl="0">
              <a:spcBef>
                <a:spcPts val="500"/>
              </a:spcBef>
              <a:spcAft>
                <a:spcPts val="0"/>
              </a:spcAft>
              <a:buSzPts val="1400"/>
              <a:buFont typeface="Arial"/>
              <a:buNone/>
              <a:defRPr/>
            </a:lvl7pPr>
            <a:lvl8pPr marL="3657600" lvl="7" indent="-228600" rtl="0">
              <a:spcBef>
                <a:spcPts val="500"/>
              </a:spcBef>
              <a:spcAft>
                <a:spcPts val="0"/>
              </a:spcAft>
              <a:buSzPts val="1400"/>
              <a:buFont typeface="Arial"/>
              <a:buNone/>
              <a:defRPr/>
            </a:lvl8pPr>
            <a:lvl9pPr marL="4114800" lvl="8" indent="-228600" rtl="0">
              <a:spcBef>
                <a:spcPts val="500"/>
              </a:spcBef>
              <a:spcAft>
                <a:spcPts val="0"/>
              </a:spcAft>
              <a:buSzPts val="1400"/>
              <a:buFont typeface="Arial"/>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ítulo e conteúdo" type="obj">
  <p:cSld name="OBJECT">
    <p:spTree>
      <p:nvGrpSpPr>
        <p:cNvPr id="1" name="Shape 46"/>
        <p:cNvGrpSpPr/>
        <p:nvPr/>
      </p:nvGrpSpPr>
      <p:grpSpPr>
        <a:xfrm>
          <a:off x="0" y="0"/>
          <a:ext cx="0" cy="0"/>
          <a:chOff x="0" y="0"/>
          <a:chExt cx="0" cy="0"/>
        </a:xfrm>
      </p:grpSpPr>
      <p:sp>
        <p:nvSpPr>
          <p:cNvPr id="47" name="Google Shape;47;p12"/>
          <p:cNvSpPr txBox="1">
            <a:spLocks noGrp="1"/>
          </p:cNvSpPr>
          <p:nvPr>
            <p:ph type="title"/>
          </p:nvPr>
        </p:nvSpPr>
        <p:spPr>
          <a:xfrm>
            <a:off x="457200" y="908050"/>
            <a:ext cx="8229600" cy="11430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
        <p:nvSpPr>
          <p:cNvPr id="48" name="Google Shape;48;p12"/>
          <p:cNvSpPr txBox="1">
            <a:spLocks noGrp="1"/>
          </p:cNvSpPr>
          <p:nvPr>
            <p:ph type="body" idx="1"/>
          </p:nvPr>
        </p:nvSpPr>
        <p:spPr>
          <a:xfrm>
            <a:off x="468312" y="2565400"/>
            <a:ext cx="8207375" cy="3457575"/>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ítulo e texto verticais" type="vertTitleAndTx">
  <p:cSld name="VERTICAL_TITLE_AND_VERTICAL_TEXT">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rot="5400000">
            <a:off x="5100637" y="2436812"/>
            <a:ext cx="5114925" cy="20574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
        <p:nvSpPr>
          <p:cNvPr id="18" name="Google Shape;18;p3"/>
          <p:cNvSpPr txBox="1">
            <a:spLocks noGrp="1"/>
          </p:cNvSpPr>
          <p:nvPr>
            <p:ph type="body" idx="1"/>
          </p:nvPr>
        </p:nvSpPr>
        <p:spPr>
          <a:xfrm rot="5400000">
            <a:off x="909638" y="455613"/>
            <a:ext cx="5114925" cy="6019800"/>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e texto vertical" type="vertTx">
  <p:cSld name="VERTICAL_TEXT">
    <p:spTree>
      <p:nvGrpSpPr>
        <p:cNvPr id="1" name="Shape 19"/>
        <p:cNvGrpSpPr/>
        <p:nvPr/>
      </p:nvGrpSpPr>
      <p:grpSpPr>
        <a:xfrm>
          <a:off x="0" y="0"/>
          <a:ext cx="0" cy="0"/>
          <a:chOff x="0" y="0"/>
          <a:chExt cx="0" cy="0"/>
        </a:xfrm>
      </p:grpSpPr>
      <p:sp>
        <p:nvSpPr>
          <p:cNvPr id="20" name="Google Shape;20;p4"/>
          <p:cNvSpPr txBox="1">
            <a:spLocks noGrp="1"/>
          </p:cNvSpPr>
          <p:nvPr>
            <p:ph type="title"/>
          </p:nvPr>
        </p:nvSpPr>
        <p:spPr>
          <a:xfrm>
            <a:off x="457200" y="908050"/>
            <a:ext cx="8229600" cy="11430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
        <p:nvSpPr>
          <p:cNvPr id="21" name="Google Shape;21;p4"/>
          <p:cNvSpPr txBox="1">
            <a:spLocks noGrp="1"/>
          </p:cNvSpPr>
          <p:nvPr>
            <p:ph type="body" idx="1"/>
          </p:nvPr>
        </p:nvSpPr>
        <p:spPr>
          <a:xfrm rot="5400000">
            <a:off x="2843212" y="190500"/>
            <a:ext cx="3457575" cy="8207375"/>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Imagem com Legenda" type="picTx">
  <p:cSld name="PICTURE_WITH_CAPTION_TEXT">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630238" y="457200"/>
            <a:ext cx="2949575" cy="1600200"/>
          </a:xfrm>
          <a:prstGeom prst="rect">
            <a:avLst/>
          </a:prstGeom>
          <a:noFill/>
          <a:ln>
            <a:noFill/>
          </a:ln>
        </p:spPr>
        <p:txBody>
          <a:bodyPr spcFirstLastPara="1" wrap="square" lIns="91425" tIns="91425" rIns="91425" bIns="91425" anchor="b"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4" name="Google Shape;24;p5"/>
          <p:cNvSpPr>
            <a:spLocks noGrp="1"/>
          </p:cNvSpPr>
          <p:nvPr>
            <p:ph type="pic" idx="2"/>
          </p:nvPr>
        </p:nvSpPr>
        <p:spPr>
          <a:xfrm>
            <a:off x="3887788" y="987425"/>
            <a:ext cx="4629150" cy="4873625"/>
          </a:xfrm>
          <a:prstGeom prst="rect">
            <a:avLst/>
          </a:prstGeom>
          <a:noFill/>
          <a:ln>
            <a:noFill/>
          </a:ln>
        </p:spPr>
      </p:sp>
      <p:sp>
        <p:nvSpPr>
          <p:cNvPr id="25" name="Google Shape;25;p5"/>
          <p:cNvSpPr txBox="1">
            <a:spLocks noGrp="1"/>
          </p:cNvSpPr>
          <p:nvPr>
            <p:ph type="body" idx="1"/>
          </p:nvPr>
        </p:nvSpPr>
        <p:spPr>
          <a:xfrm>
            <a:off x="630238" y="2057400"/>
            <a:ext cx="2949575" cy="3811588"/>
          </a:xfrm>
          <a:prstGeom prst="rect">
            <a:avLst/>
          </a:prstGeom>
          <a:noFill/>
          <a:ln>
            <a:noFill/>
          </a:ln>
        </p:spPr>
        <p:txBody>
          <a:bodyPr spcFirstLastPara="1" wrap="square" lIns="91425" tIns="91425" rIns="91425" bIns="91425" anchor="t" anchorCtr="0"/>
          <a:lstStyle>
            <a:lvl1pPr marL="457200" lvl="0" indent="-228600" rtl="0">
              <a:spcBef>
                <a:spcPts val="640"/>
              </a:spcBef>
              <a:spcAft>
                <a:spcPts val="0"/>
              </a:spcAft>
              <a:buSzPts val="1400"/>
              <a:buFont typeface="Arial"/>
              <a:buNone/>
              <a:defRPr/>
            </a:lvl1pPr>
            <a:lvl2pPr marL="914400" lvl="1" indent="-228600" rtl="0">
              <a:spcBef>
                <a:spcPts val="560"/>
              </a:spcBef>
              <a:spcAft>
                <a:spcPts val="0"/>
              </a:spcAft>
              <a:buSzPts val="1400"/>
              <a:buFont typeface="Arial"/>
              <a:buNone/>
              <a:defRPr/>
            </a:lvl2pPr>
            <a:lvl3pPr marL="1371600" lvl="2" indent="-228600" rtl="0">
              <a:spcBef>
                <a:spcPts val="480"/>
              </a:spcBef>
              <a:spcAft>
                <a:spcPts val="0"/>
              </a:spcAft>
              <a:buSzPts val="1400"/>
              <a:buFont typeface="Arial"/>
              <a:buNone/>
              <a:defRPr/>
            </a:lvl3pPr>
            <a:lvl4pPr marL="1828800" lvl="3" indent="-228600" rtl="0">
              <a:spcBef>
                <a:spcPts val="400"/>
              </a:spcBef>
              <a:spcAft>
                <a:spcPts val="0"/>
              </a:spcAft>
              <a:buSzPts val="1400"/>
              <a:buFont typeface="Arial"/>
              <a:buNone/>
              <a:defRPr/>
            </a:lvl4pPr>
            <a:lvl5pPr marL="2286000" lvl="4" indent="-228600" rtl="0">
              <a:spcBef>
                <a:spcPts val="400"/>
              </a:spcBef>
              <a:spcAft>
                <a:spcPts val="0"/>
              </a:spcAft>
              <a:buSzPts val="1400"/>
              <a:buFont typeface="Arial"/>
              <a:buNone/>
              <a:defRPr/>
            </a:lvl5pPr>
            <a:lvl6pPr marL="2743200" lvl="5" indent="-228600" rtl="0">
              <a:spcBef>
                <a:spcPts val="500"/>
              </a:spcBef>
              <a:spcAft>
                <a:spcPts val="0"/>
              </a:spcAft>
              <a:buSzPts val="1400"/>
              <a:buFont typeface="Arial"/>
              <a:buNone/>
              <a:defRPr/>
            </a:lvl6pPr>
            <a:lvl7pPr marL="3200400" lvl="6" indent="-228600" rtl="0">
              <a:spcBef>
                <a:spcPts val="500"/>
              </a:spcBef>
              <a:spcAft>
                <a:spcPts val="0"/>
              </a:spcAft>
              <a:buSzPts val="1400"/>
              <a:buFont typeface="Arial"/>
              <a:buNone/>
              <a:defRPr/>
            </a:lvl7pPr>
            <a:lvl8pPr marL="3657600" lvl="7" indent="-228600" rtl="0">
              <a:spcBef>
                <a:spcPts val="500"/>
              </a:spcBef>
              <a:spcAft>
                <a:spcPts val="0"/>
              </a:spcAft>
              <a:buSzPts val="1400"/>
              <a:buFont typeface="Arial"/>
              <a:buNone/>
              <a:defRPr/>
            </a:lvl8pPr>
            <a:lvl9pPr marL="4114800" lvl="8" indent="-228600" rtl="0">
              <a:spcBef>
                <a:spcPts val="500"/>
              </a:spcBef>
              <a:spcAft>
                <a:spcPts val="0"/>
              </a:spcAft>
              <a:buSzPts val="1400"/>
              <a:buFont typeface="Arial"/>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údo com Legenda" type="objTx">
  <p:cSld name="OBJECT_WITH_CAPTION_TEXT">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630238" y="457200"/>
            <a:ext cx="2949575" cy="1600200"/>
          </a:xfrm>
          <a:prstGeom prst="rect">
            <a:avLst/>
          </a:prstGeom>
          <a:noFill/>
          <a:ln>
            <a:noFill/>
          </a:ln>
        </p:spPr>
        <p:txBody>
          <a:bodyPr spcFirstLastPara="1" wrap="square" lIns="91425" tIns="91425" rIns="91425" bIns="91425" anchor="b" anchorCtr="0"/>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8" name="Google Shape;28;p6"/>
          <p:cNvSpPr txBox="1">
            <a:spLocks noGrp="1"/>
          </p:cNvSpPr>
          <p:nvPr>
            <p:ph type="body" idx="1"/>
          </p:nvPr>
        </p:nvSpPr>
        <p:spPr>
          <a:xfrm>
            <a:off x="3887788" y="987425"/>
            <a:ext cx="4629150" cy="4873625"/>
          </a:xfrm>
          <a:prstGeom prst="rect">
            <a:avLst/>
          </a:prstGeom>
          <a:noFill/>
          <a:ln>
            <a:noFill/>
          </a:ln>
        </p:spPr>
        <p:txBody>
          <a:bodyPr spcFirstLastPara="1" wrap="square" lIns="91425" tIns="91425" rIns="91425" bIns="91425" anchor="t" anchorCtr="0"/>
          <a:lstStyle>
            <a:lvl1pPr marL="457200" lvl="0" indent="-317500" rtl="0">
              <a:spcBef>
                <a:spcPts val="640"/>
              </a:spcBef>
              <a:spcAft>
                <a:spcPts val="0"/>
              </a:spcAft>
              <a:buSzPts val="1400"/>
              <a:buChar char="●"/>
              <a:defRPr/>
            </a:lvl1pPr>
            <a:lvl2pPr marL="914400" lvl="1" indent="-317500" rtl="0">
              <a:spcBef>
                <a:spcPts val="560"/>
              </a:spcBef>
              <a:spcAft>
                <a:spcPts val="0"/>
              </a:spcAft>
              <a:buSzPts val="1400"/>
              <a:buChar char="–"/>
              <a:defRPr/>
            </a:lvl2pPr>
            <a:lvl3pPr marL="1371600" lvl="2" indent="-317500" rtl="0">
              <a:spcBef>
                <a:spcPts val="480"/>
              </a:spcBef>
              <a:spcAft>
                <a:spcPts val="0"/>
              </a:spcAft>
              <a:buSzPts val="1400"/>
              <a:buChar char="•"/>
              <a:defRPr/>
            </a:lvl3pPr>
            <a:lvl4pPr marL="1828800" lvl="3" indent="-317500" rtl="0">
              <a:spcBef>
                <a:spcPts val="400"/>
              </a:spcBef>
              <a:spcAft>
                <a:spcPts val="0"/>
              </a:spcAft>
              <a:buSzPts val="1400"/>
              <a:buChar char="–"/>
              <a:defRPr/>
            </a:lvl4pPr>
            <a:lvl5pPr marL="2286000" lvl="4" indent="-317500" rtl="0">
              <a:spcBef>
                <a:spcPts val="400"/>
              </a:spcBef>
              <a:spcAft>
                <a:spcPts val="0"/>
              </a:spcAft>
              <a:buSzPts val="1400"/>
              <a:buChar char="○"/>
              <a:defRPr/>
            </a:lvl5pPr>
            <a:lvl6pPr marL="2743200" lvl="5" indent="-317500" rtl="0">
              <a:spcBef>
                <a:spcPts val="500"/>
              </a:spcBef>
              <a:spcAft>
                <a:spcPts val="0"/>
              </a:spcAft>
              <a:buSzPts val="1400"/>
              <a:buChar char="•"/>
              <a:defRPr/>
            </a:lvl6pPr>
            <a:lvl7pPr marL="3200400" lvl="6" indent="-317500" rtl="0">
              <a:spcBef>
                <a:spcPts val="500"/>
              </a:spcBef>
              <a:spcAft>
                <a:spcPts val="0"/>
              </a:spcAft>
              <a:buSzPts val="1400"/>
              <a:buChar char="•"/>
              <a:defRPr/>
            </a:lvl7pPr>
            <a:lvl8pPr marL="3657600" lvl="7" indent="-317500" rtl="0">
              <a:spcBef>
                <a:spcPts val="500"/>
              </a:spcBef>
              <a:spcAft>
                <a:spcPts val="0"/>
              </a:spcAft>
              <a:buSzPts val="1400"/>
              <a:buChar char="•"/>
              <a:defRPr/>
            </a:lvl8pPr>
            <a:lvl9pPr marL="4114800" lvl="8" indent="-317500" rtl="0">
              <a:spcBef>
                <a:spcPts val="500"/>
              </a:spcBef>
              <a:spcAft>
                <a:spcPts val="0"/>
              </a:spcAft>
              <a:buSzPts val="1400"/>
              <a:buChar char="•"/>
              <a:defRPr/>
            </a:lvl9pPr>
          </a:lstStyle>
          <a:p>
            <a:endParaRPr/>
          </a:p>
        </p:txBody>
      </p:sp>
      <p:sp>
        <p:nvSpPr>
          <p:cNvPr id="29" name="Google Shape;29;p6"/>
          <p:cNvSpPr txBox="1">
            <a:spLocks noGrp="1"/>
          </p:cNvSpPr>
          <p:nvPr>
            <p:ph type="body" idx="2"/>
          </p:nvPr>
        </p:nvSpPr>
        <p:spPr>
          <a:xfrm>
            <a:off x="630238" y="2057400"/>
            <a:ext cx="2949575" cy="3811588"/>
          </a:xfrm>
          <a:prstGeom prst="rect">
            <a:avLst/>
          </a:prstGeom>
          <a:noFill/>
          <a:ln>
            <a:noFill/>
          </a:ln>
        </p:spPr>
        <p:txBody>
          <a:bodyPr spcFirstLastPara="1" wrap="square" lIns="91425" tIns="91425" rIns="91425" bIns="91425" anchor="t" anchorCtr="0"/>
          <a:lstStyle>
            <a:lvl1pPr marL="457200" lvl="0" indent="-228600" rtl="0">
              <a:spcBef>
                <a:spcPts val="640"/>
              </a:spcBef>
              <a:spcAft>
                <a:spcPts val="0"/>
              </a:spcAft>
              <a:buSzPts val="1400"/>
              <a:buFont typeface="Arial"/>
              <a:buNone/>
              <a:defRPr/>
            </a:lvl1pPr>
            <a:lvl2pPr marL="914400" lvl="1" indent="-228600" rtl="0">
              <a:spcBef>
                <a:spcPts val="560"/>
              </a:spcBef>
              <a:spcAft>
                <a:spcPts val="0"/>
              </a:spcAft>
              <a:buSzPts val="1400"/>
              <a:buFont typeface="Arial"/>
              <a:buNone/>
              <a:defRPr/>
            </a:lvl2pPr>
            <a:lvl3pPr marL="1371600" lvl="2" indent="-228600" rtl="0">
              <a:spcBef>
                <a:spcPts val="480"/>
              </a:spcBef>
              <a:spcAft>
                <a:spcPts val="0"/>
              </a:spcAft>
              <a:buSzPts val="1400"/>
              <a:buFont typeface="Arial"/>
              <a:buNone/>
              <a:defRPr/>
            </a:lvl3pPr>
            <a:lvl4pPr marL="1828800" lvl="3" indent="-228600" rtl="0">
              <a:spcBef>
                <a:spcPts val="400"/>
              </a:spcBef>
              <a:spcAft>
                <a:spcPts val="0"/>
              </a:spcAft>
              <a:buSzPts val="1400"/>
              <a:buFont typeface="Arial"/>
              <a:buNone/>
              <a:defRPr/>
            </a:lvl4pPr>
            <a:lvl5pPr marL="2286000" lvl="4" indent="-228600" rtl="0">
              <a:spcBef>
                <a:spcPts val="400"/>
              </a:spcBef>
              <a:spcAft>
                <a:spcPts val="0"/>
              </a:spcAft>
              <a:buSzPts val="1400"/>
              <a:buFont typeface="Arial"/>
              <a:buNone/>
              <a:defRPr/>
            </a:lvl5pPr>
            <a:lvl6pPr marL="2743200" lvl="5" indent="-228600" rtl="0">
              <a:spcBef>
                <a:spcPts val="500"/>
              </a:spcBef>
              <a:spcAft>
                <a:spcPts val="0"/>
              </a:spcAft>
              <a:buSzPts val="1400"/>
              <a:buFont typeface="Arial"/>
              <a:buNone/>
              <a:defRPr/>
            </a:lvl6pPr>
            <a:lvl7pPr marL="3200400" lvl="6" indent="-228600" rtl="0">
              <a:spcBef>
                <a:spcPts val="500"/>
              </a:spcBef>
              <a:spcAft>
                <a:spcPts val="0"/>
              </a:spcAft>
              <a:buSzPts val="1400"/>
              <a:buFont typeface="Arial"/>
              <a:buNone/>
              <a:defRPr/>
            </a:lvl7pPr>
            <a:lvl8pPr marL="3657600" lvl="7" indent="-228600" rtl="0">
              <a:spcBef>
                <a:spcPts val="500"/>
              </a:spcBef>
              <a:spcAft>
                <a:spcPts val="0"/>
              </a:spcAft>
              <a:buSzPts val="1400"/>
              <a:buFont typeface="Arial"/>
              <a:buNone/>
              <a:defRPr/>
            </a:lvl8pPr>
            <a:lvl9pPr marL="4114800" lvl="8" indent="-228600" rtl="0">
              <a:spcBef>
                <a:spcPts val="500"/>
              </a:spcBef>
              <a:spcAft>
                <a:spcPts val="0"/>
              </a:spcAft>
              <a:buSzPts val="1400"/>
              <a:buFont typeface="Arial"/>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m branco" type="blank">
  <p:cSld name="BLANK">
    <p:spTree>
      <p:nvGrpSpPr>
        <p:cNvPr id="1" name="Shape 3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omente título" type="titleOnly">
  <p:cSld name="TITLE_ONLY">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457200" y="908050"/>
            <a:ext cx="8229600" cy="11430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ação" type="twoTxTwoObj">
  <p:cSld name="TWO_OBJECTS_WITH_TEXT">
    <p:spTree>
      <p:nvGrpSpPr>
        <p:cNvPr id="1" name="Shape 33"/>
        <p:cNvGrpSpPr/>
        <p:nvPr/>
      </p:nvGrpSpPr>
      <p:grpSpPr>
        <a:xfrm>
          <a:off x="0" y="0"/>
          <a:ext cx="0" cy="0"/>
          <a:chOff x="0" y="0"/>
          <a:chExt cx="0" cy="0"/>
        </a:xfrm>
      </p:grpSpPr>
      <p:sp>
        <p:nvSpPr>
          <p:cNvPr id="34" name="Google Shape;34;p9"/>
          <p:cNvSpPr txBox="1">
            <a:spLocks noGrp="1"/>
          </p:cNvSpPr>
          <p:nvPr>
            <p:ph type="title"/>
          </p:nvPr>
        </p:nvSpPr>
        <p:spPr>
          <a:xfrm>
            <a:off x="630238" y="365125"/>
            <a:ext cx="7886700" cy="1325563"/>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
        <p:nvSpPr>
          <p:cNvPr id="35" name="Google Shape;35;p9"/>
          <p:cNvSpPr txBox="1">
            <a:spLocks noGrp="1"/>
          </p:cNvSpPr>
          <p:nvPr>
            <p:ph type="body" idx="1"/>
          </p:nvPr>
        </p:nvSpPr>
        <p:spPr>
          <a:xfrm>
            <a:off x="630238" y="1681163"/>
            <a:ext cx="3868737" cy="823912"/>
          </a:xfrm>
          <a:prstGeom prst="rect">
            <a:avLst/>
          </a:prstGeom>
          <a:noFill/>
          <a:ln>
            <a:noFill/>
          </a:ln>
        </p:spPr>
        <p:txBody>
          <a:bodyPr spcFirstLastPara="1" wrap="square" lIns="91425" tIns="91425" rIns="91425" bIns="91425" anchor="b" anchorCtr="0"/>
          <a:lstStyle>
            <a:lvl1pPr marL="457200" lvl="0" indent="-228600" rtl="0">
              <a:spcBef>
                <a:spcPts val="640"/>
              </a:spcBef>
              <a:spcAft>
                <a:spcPts val="0"/>
              </a:spcAft>
              <a:buSzPts val="1400"/>
              <a:buFont typeface="Arial"/>
              <a:buNone/>
              <a:defRPr/>
            </a:lvl1pPr>
            <a:lvl2pPr marL="914400" lvl="1" indent="-228600" rtl="0">
              <a:spcBef>
                <a:spcPts val="560"/>
              </a:spcBef>
              <a:spcAft>
                <a:spcPts val="0"/>
              </a:spcAft>
              <a:buSzPts val="1400"/>
              <a:buFont typeface="Arial"/>
              <a:buNone/>
              <a:defRPr/>
            </a:lvl2pPr>
            <a:lvl3pPr marL="1371600" lvl="2" indent="-228600" rtl="0">
              <a:spcBef>
                <a:spcPts val="480"/>
              </a:spcBef>
              <a:spcAft>
                <a:spcPts val="0"/>
              </a:spcAft>
              <a:buSzPts val="1400"/>
              <a:buFont typeface="Arial"/>
              <a:buNone/>
              <a:defRPr/>
            </a:lvl3pPr>
            <a:lvl4pPr marL="1828800" lvl="3" indent="-228600" rtl="0">
              <a:spcBef>
                <a:spcPts val="400"/>
              </a:spcBef>
              <a:spcAft>
                <a:spcPts val="0"/>
              </a:spcAft>
              <a:buSzPts val="1400"/>
              <a:buFont typeface="Arial"/>
              <a:buNone/>
              <a:defRPr/>
            </a:lvl4pPr>
            <a:lvl5pPr marL="2286000" lvl="4" indent="-228600" rtl="0">
              <a:spcBef>
                <a:spcPts val="400"/>
              </a:spcBef>
              <a:spcAft>
                <a:spcPts val="0"/>
              </a:spcAft>
              <a:buSzPts val="1400"/>
              <a:buFont typeface="Arial"/>
              <a:buNone/>
              <a:defRPr/>
            </a:lvl5pPr>
            <a:lvl6pPr marL="2743200" lvl="5" indent="-228600" rtl="0">
              <a:spcBef>
                <a:spcPts val="500"/>
              </a:spcBef>
              <a:spcAft>
                <a:spcPts val="0"/>
              </a:spcAft>
              <a:buSzPts val="1400"/>
              <a:buFont typeface="Arial"/>
              <a:buNone/>
              <a:defRPr/>
            </a:lvl6pPr>
            <a:lvl7pPr marL="3200400" lvl="6" indent="-228600" rtl="0">
              <a:spcBef>
                <a:spcPts val="500"/>
              </a:spcBef>
              <a:spcAft>
                <a:spcPts val="0"/>
              </a:spcAft>
              <a:buSzPts val="1400"/>
              <a:buFont typeface="Arial"/>
              <a:buNone/>
              <a:defRPr/>
            </a:lvl7pPr>
            <a:lvl8pPr marL="3657600" lvl="7" indent="-228600" rtl="0">
              <a:spcBef>
                <a:spcPts val="500"/>
              </a:spcBef>
              <a:spcAft>
                <a:spcPts val="0"/>
              </a:spcAft>
              <a:buSzPts val="1400"/>
              <a:buFont typeface="Arial"/>
              <a:buNone/>
              <a:defRPr/>
            </a:lvl8pPr>
            <a:lvl9pPr marL="4114800" lvl="8" indent="-228600" rtl="0">
              <a:spcBef>
                <a:spcPts val="500"/>
              </a:spcBef>
              <a:spcAft>
                <a:spcPts val="0"/>
              </a:spcAft>
              <a:buSzPts val="1400"/>
              <a:buFont typeface="Arial"/>
              <a:buNone/>
              <a:defRPr/>
            </a:lvl9pPr>
          </a:lstStyle>
          <a:p>
            <a:endParaRPr/>
          </a:p>
        </p:txBody>
      </p:sp>
      <p:sp>
        <p:nvSpPr>
          <p:cNvPr id="36" name="Google Shape;36;p9"/>
          <p:cNvSpPr txBox="1">
            <a:spLocks noGrp="1"/>
          </p:cNvSpPr>
          <p:nvPr>
            <p:ph type="body" idx="2"/>
          </p:nvPr>
        </p:nvSpPr>
        <p:spPr>
          <a:xfrm>
            <a:off x="630238" y="2505075"/>
            <a:ext cx="3868737" cy="3684588"/>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
        <p:nvSpPr>
          <p:cNvPr id="37" name="Google Shape;37;p9"/>
          <p:cNvSpPr txBox="1">
            <a:spLocks noGrp="1"/>
          </p:cNvSpPr>
          <p:nvPr>
            <p:ph type="body" idx="3"/>
          </p:nvPr>
        </p:nvSpPr>
        <p:spPr>
          <a:xfrm>
            <a:off x="4629150" y="1681163"/>
            <a:ext cx="3887788" cy="823912"/>
          </a:xfrm>
          <a:prstGeom prst="rect">
            <a:avLst/>
          </a:prstGeom>
          <a:noFill/>
          <a:ln>
            <a:noFill/>
          </a:ln>
        </p:spPr>
        <p:txBody>
          <a:bodyPr spcFirstLastPara="1" wrap="square" lIns="91425" tIns="91425" rIns="91425" bIns="91425" anchor="b" anchorCtr="0"/>
          <a:lstStyle>
            <a:lvl1pPr marL="457200" lvl="0" indent="-228600" rtl="0">
              <a:spcBef>
                <a:spcPts val="640"/>
              </a:spcBef>
              <a:spcAft>
                <a:spcPts val="0"/>
              </a:spcAft>
              <a:buSzPts val="1400"/>
              <a:buFont typeface="Arial"/>
              <a:buNone/>
              <a:defRPr/>
            </a:lvl1pPr>
            <a:lvl2pPr marL="914400" lvl="1" indent="-228600" rtl="0">
              <a:spcBef>
                <a:spcPts val="560"/>
              </a:spcBef>
              <a:spcAft>
                <a:spcPts val="0"/>
              </a:spcAft>
              <a:buSzPts val="1400"/>
              <a:buFont typeface="Arial"/>
              <a:buNone/>
              <a:defRPr/>
            </a:lvl2pPr>
            <a:lvl3pPr marL="1371600" lvl="2" indent="-228600" rtl="0">
              <a:spcBef>
                <a:spcPts val="480"/>
              </a:spcBef>
              <a:spcAft>
                <a:spcPts val="0"/>
              </a:spcAft>
              <a:buSzPts val="1400"/>
              <a:buFont typeface="Arial"/>
              <a:buNone/>
              <a:defRPr/>
            </a:lvl3pPr>
            <a:lvl4pPr marL="1828800" lvl="3" indent="-228600" rtl="0">
              <a:spcBef>
                <a:spcPts val="400"/>
              </a:spcBef>
              <a:spcAft>
                <a:spcPts val="0"/>
              </a:spcAft>
              <a:buSzPts val="1400"/>
              <a:buFont typeface="Arial"/>
              <a:buNone/>
              <a:defRPr/>
            </a:lvl4pPr>
            <a:lvl5pPr marL="2286000" lvl="4" indent="-228600" rtl="0">
              <a:spcBef>
                <a:spcPts val="400"/>
              </a:spcBef>
              <a:spcAft>
                <a:spcPts val="0"/>
              </a:spcAft>
              <a:buSzPts val="1400"/>
              <a:buFont typeface="Arial"/>
              <a:buNone/>
              <a:defRPr/>
            </a:lvl5pPr>
            <a:lvl6pPr marL="2743200" lvl="5" indent="-228600" rtl="0">
              <a:spcBef>
                <a:spcPts val="500"/>
              </a:spcBef>
              <a:spcAft>
                <a:spcPts val="0"/>
              </a:spcAft>
              <a:buSzPts val="1400"/>
              <a:buFont typeface="Arial"/>
              <a:buNone/>
              <a:defRPr/>
            </a:lvl6pPr>
            <a:lvl7pPr marL="3200400" lvl="6" indent="-228600" rtl="0">
              <a:spcBef>
                <a:spcPts val="500"/>
              </a:spcBef>
              <a:spcAft>
                <a:spcPts val="0"/>
              </a:spcAft>
              <a:buSzPts val="1400"/>
              <a:buFont typeface="Arial"/>
              <a:buNone/>
              <a:defRPr/>
            </a:lvl7pPr>
            <a:lvl8pPr marL="3657600" lvl="7" indent="-228600" rtl="0">
              <a:spcBef>
                <a:spcPts val="500"/>
              </a:spcBef>
              <a:spcAft>
                <a:spcPts val="0"/>
              </a:spcAft>
              <a:buSzPts val="1400"/>
              <a:buFont typeface="Arial"/>
              <a:buNone/>
              <a:defRPr/>
            </a:lvl8pPr>
            <a:lvl9pPr marL="4114800" lvl="8" indent="-228600" rtl="0">
              <a:spcBef>
                <a:spcPts val="500"/>
              </a:spcBef>
              <a:spcAft>
                <a:spcPts val="0"/>
              </a:spcAft>
              <a:buSzPts val="1400"/>
              <a:buFont typeface="Arial"/>
              <a:buNone/>
              <a:defRPr/>
            </a:lvl9pPr>
          </a:lstStyle>
          <a:p>
            <a:endParaRPr/>
          </a:p>
        </p:txBody>
      </p:sp>
      <p:sp>
        <p:nvSpPr>
          <p:cNvPr id="38" name="Google Shape;38;p9"/>
          <p:cNvSpPr txBox="1">
            <a:spLocks noGrp="1"/>
          </p:cNvSpPr>
          <p:nvPr>
            <p:ph type="body" idx="4"/>
          </p:nvPr>
        </p:nvSpPr>
        <p:spPr>
          <a:xfrm>
            <a:off x="4629150" y="2505075"/>
            <a:ext cx="3887788" cy="3684588"/>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Duas Partes de Conteúdo" type="twoObj">
  <p:cSld name="TWO_OBJECTS">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457200" y="908050"/>
            <a:ext cx="8229600" cy="11430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Char char="●"/>
              <a:defRPr/>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marL="457200" lvl="5" algn="ctr" rtl="0">
              <a:spcBef>
                <a:spcPts val="0"/>
              </a:spcBef>
              <a:spcAft>
                <a:spcPts val="0"/>
              </a:spcAft>
              <a:buSzPts val="1400"/>
              <a:buChar char="■"/>
              <a:defRPr/>
            </a:lvl6pPr>
            <a:lvl7pPr marL="914400" lvl="6" algn="ctr" rtl="0">
              <a:spcBef>
                <a:spcPts val="0"/>
              </a:spcBef>
              <a:spcAft>
                <a:spcPts val="0"/>
              </a:spcAft>
              <a:buSzPts val="1400"/>
              <a:buChar char="●"/>
              <a:defRPr/>
            </a:lvl7pPr>
            <a:lvl8pPr marL="1371600" lvl="7" algn="ctr" rtl="0">
              <a:spcBef>
                <a:spcPts val="0"/>
              </a:spcBef>
              <a:spcAft>
                <a:spcPts val="0"/>
              </a:spcAft>
              <a:buSzPts val="1400"/>
              <a:buChar char="○"/>
              <a:defRPr/>
            </a:lvl8pPr>
            <a:lvl9pPr marL="1828800" lvl="8" algn="ctr" rtl="0">
              <a:spcBef>
                <a:spcPts val="0"/>
              </a:spcBef>
              <a:spcAft>
                <a:spcPts val="0"/>
              </a:spcAft>
              <a:buSzPts val="1400"/>
              <a:buChar char="■"/>
              <a:defRPr/>
            </a:lvl9pPr>
          </a:lstStyle>
          <a:p>
            <a:endParaRPr/>
          </a:p>
        </p:txBody>
      </p:sp>
      <p:sp>
        <p:nvSpPr>
          <p:cNvPr id="41" name="Google Shape;41;p10"/>
          <p:cNvSpPr txBox="1">
            <a:spLocks noGrp="1"/>
          </p:cNvSpPr>
          <p:nvPr>
            <p:ph type="body" idx="1"/>
          </p:nvPr>
        </p:nvSpPr>
        <p:spPr>
          <a:xfrm>
            <a:off x="468313" y="2565400"/>
            <a:ext cx="4027487" cy="3457575"/>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
        <p:nvSpPr>
          <p:cNvPr id="42" name="Google Shape;42;p10"/>
          <p:cNvSpPr txBox="1">
            <a:spLocks noGrp="1"/>
          </p:cNvSpPr>
          <p:nvPr>
            <p:ph type="body" idx="2"/>
          </p:nvPr>
        </p:nvSpPr>
        <p:spPr>
          <a:xfrm>
            <a:off x="4648200" y="2565400"/>
            <a:ext cx="4027488" cy="3457575"/>
          </a:xfrm>
          <a:prstGeom prst="rect">
            <a:avLst/>
          </a:prstGeom>
          <a:noFill/>
          <a:ln>
            <a:noFill/>
          </a:ln>
        </p:spPr>
        <p:txBody>
          <a:bodyPr spcFirstLastPara="1" wrap="square" lIns="91425" tIns="91425" rIns="91425" bIns="91425" anchor="t" anchorCtr="0"/>
          <a:lstStyle>
            <a:lvl1pPr marL="457200" lvl="0" indent="-317500" algn="l" rtl="0">
              <a:spcBef>
                <a:spcPts val="640"/>
              </a:spcBef>
              <a:spcAft>
                <a:spcPts val="0"/>
              </a:spcAft>
              <a:buSzPts val="1400"/>
              <a:buChar char="●"/>
              <a:defRPr/>
            </a:lvl1pPr>
            <a:lvl2pPr marL="914400" lvl="1" indent="-317500" algn="l" rtl="0">
              <a:spcBef>
                <a:spcPts val="560"/>
              </a:spcBef>
              <a:spcAft>
                <a:spcPts val="0"/>
              </a:spcAft>
              <a:buClr>
                <a:schemeClr val="dk1"/>
              </a:buClr>
              <a:buSzPts val="1400"/>
              <a:buFont typeface="Arial"/>
              <a:buChar char="–"/>
              <a:defRPr/>
            </a:lvl2pPr>
            <a:lvl3pPr marL="1371600" lvl="2" indent="-317500" algn="l" rtl="0">
              <a:spcBef>
                <a:spcPts val="480"/>
              </a:spcBef>
              <a:spcAft>
                <a:spcPts val="0"/>
              </a:spcAft>
              <a:buClr>
                <a:schemeClr val="dk1"/>
              </a:buClr>
              <a:buSzPts val="1400"/>
              <a:buFont typeface="Arial"/>
              <a:buChar char="•"/>
              <a:defRPr/>
            </a:lvl3pPr>
            <a:lvl4pPr marL="1828800" lvl="3" indent="-317500" algn="l" rtl="0">
              <a:spcBef>
                <a:spcPts val="400"/>
              </a:spcBef>
              <a:spcAft>
                <a:spcPts val="0"/>
              </a:spcAft>
              <a:buClr>
                <a:schemeClr val="dk1"/>
              </a:buClr>
              <a:buSzPts val="1400"/>
              <a:buFont typeface="Arial"/>
              <a:buChar char="–"/>
              <a:defRPr/>
            </a:lvl4pPr>
            <a:lvl5pPr marL="2286000" lvl="4" indent="-317500" algn="l" rtl="0">
              <a:spcBef>
                <a:spcPts val="400"/>
              </a:spcBef>
              <a:spcAft>
                <a:spcPts val="0"/>
              </a:spcAft>
              <a:buSzPts val="1400"/>
              <a:buChar char="○"/>
              <a:defRPr/>
            </a:lvl5pPr>
            <a:lvl6pPr marL="2743200" lvl="5" indent="-317500" algn="l" rtl="0">
              <a:lnSpc>
                <a:spcPct val="90000"/>
              </a:lnSpc>
              <a:spcBef>
                <a:spcPts val="500"/>
              </a:spcBef>
              <a:spcAft>
                <a:spcPts val="0"/>
              </a:spcAft>
              <a:buClr>
                <a:schemeClr val="dk1"/>
              </a:buClr>
              <a:buSzPts val="1400"/>
              <a:buFont typeface="Arial"/>
              <a:buChar char="•"/>
              <a:defRPr/>
            </a:lvl6pPr>
            <a:lvl7pPr marL="3200400" lvl="6" indent="-317500" algn="l" rtl="0">
              <a:lnSpc>
                <a:spcPct val="90000"/>
              </a:lnSpc>
              <a:spcBef>
                <a:spcPts val="500"/>
              </a:spcBef>
              <a:spcAft>
                <a:spcPts val="0"/>
              </a:spcAft>
              <a:buClr>
                <a:schemeClr val="dk1"/>
              </a:buClr>
              <a:buSzPts val="1400"/>
              <a:buFont typeface="Arial"/>
              <a:buChar char="•"/>
              <a:defRPr/>
            </a:lvl7pPr>
            <a:lvl8pPr marL="3657600" lvl="7" indent="-317500" algn="l" rtl="0">
              <a:lnSpc>
                <a:spcPct val="90000"/>
              </a:lnSpc>
              <a:spcBef>
                <a:spcPts val="500"/>
              </a:spcBef>
              <a:spcAft>
                <a:spcPts val="0"/>
              </a:spcAft>
              <a:buClr>
                <a:schemeClr val="dk1"/>
              </a:buClr>
              <a:buSzPts val="1400"/>
              <a:buFont typeface="Arial"/>
              <a:buChar char="•"/>
              <a:defRPr/>
            </a:lvl8pPr>
            <a:lvl9pPr marL="411480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pic>
        <p:nvPicPr>
          <p:cNvPr id="10" name="Google Shape;10;p1" descr="slide"/>
          <p:cNvPicPr preferRelativeResize="0"/>
          <p:nvPr/>
        </p:nvPicPr>
        <p:blipFill rotWithShape="1">
          <a:blip r:embed="rId13">
            <a:alphaModFix/>
          </a:blip>
          <a:srcRect/>
          <a:stretch/>
        </p:blipFill>
        <p:spPr>
          <a:xfrm>
            <a:off x="0" y="0"/>
            <a:ext cx="9144000" cy="6858000"/>
          </a:xfrm>
          <a:prstGeom prst="rect">
            <a:avLst/>
          </a:prstGeom>
          <a:noFill/>
          <a:ln>
            <a:noFill/>
          </a:ln>
        </p:spPr>
      </p:pic>
      <p:sp>
        <p:nvSpPr>
          <p:cNvPr id="11" name="Google Shape;11;p1"/>
          <p:cNvSpPr txBox="1">
            <a:spLocks noGrp="1"/>
          </p:cNvSpPr>
          <p:nvPr>
            <p:ph type="title"/>
          </p:nvPr>
        </p:nvSpPr>
        <p:spPr>
          <a:xfrm>
            <a:off x="457200" y="908050"/>
            <a:ext cx="8229600" cy="11430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a:lvl1pPr>
            <a:lvl2pPr marL="0" marR="0" lvl="1" indent="-88900" algn="ctr" rtl="0">
              <a:spcBef>
                <a:spcPts val="0"/>
              </a:spcBef>
              <a:spcAft>
                <a:spcPts val="0"/>
              </a:spcAft>
              <a:buSzPts val="1400"/>
              <a:buChar char="○"/>
              <a:defRPr/>
            </a:lvl2pPr>
            <a:lvl3pPr marL="0" marR="0" lvl="2" indent="-88900" algn="ctr" rtl="0">
              <a:spcBef>
                <a:spcPts val="0"/>
              </a:spcBef>
              <a:spcAft>
                <a:spcPts val="0"/>
              </a:spcAft>
              <a:buSzPts val="1400"/>
              <a:buChar char="■"/>
              <a:defRPr/>
            </a:lvl3pPr>
            <a:lvl4pPr marL="0" marR="0" lvl="3" indent="-88900" algn="ctr" rtl="0">
              <a:spcBef>
                <a:spcPts val="0"/>
              </a:spcBef>
              <a:spcAft>
                <a:spcPts val="0"/>
              </a:spcAft>
              <a:buSzPts val="1400"/>
              <a:buChar char="●"/>
              <a:defRPr/>
            </a:lvl4pPr>
            <a:lvl5pPr marL="0" marR="0" lvl="4" indent="-88900" algn="ctr" rtl="0">
              <a:spcBef>
                <a:spcPts val="0"/>
              </a:spcBef>
              <a:spcAft>
                <a:spcPts val="0"/>
              </a:spcAft>
              <a:buSzPts val="1400"/>
              <a:buChar char="○"/>
              <a:defRPr/>
            </a:lvl5pPr>
            <a:lvl6pPr marL="457200" marR="0" lvl="5" indent="-88900" algn="ctr" rtl="0">
              <a:spcBef>
                <a:spcPts val="0"/>
              </a:spcBef>
              <a:spcAft>
                <a:spcPts val="0"/>
              </a:spcAft>
              <a:buSzPts val="1400"/>
              <a:buChar char="■"/>
              <a:defRPr/>
            </a:lvl6pPr>
            <a:lvl7pPr marL="914400" marR="0" lvl="6" indent="-88900" algn="ctr" rtl="0">
              <a:spcBef>
                <a:spcPts val="0"/>
              </a:spcBef>
              <a:spcAft>
                <a:spcPts val="0"/>
              </a:spcAft>
              <a:buSzPts val="1400"/>
              <a:buChar char="●"/>
              <a:defRPr/>
            </a:lvl7pPr>
            <a:lvl8pPr marL="1371600" marR="0" lvl="7" indent="-88900" algn="ctr" rtl="0">
              <a:spcBef>
                <a:spcPts val="0"/>
              </a:spcBef>
              <a:spcAft>
                <a:spcPts val="0"/>
              </a:spcAft>
              <a:buSzPts val="1400"/>
              <a:buChar char="○"/>
              <a:defRPr/>
            </a:lvl8pPr>
            <a:lvl9pPr marL="1828800" marR="0" lvl="8" indent="-88900" algn="ctr" rtl="0">
              <a:spcBef>
                <a:spcPts val="0"/>
              </a:spcBef>
              <a:spcAft>
                <a:spcPts val="0"/>
              </a:spcAft>
              <a:buSzPts val="1400"/>
              <a:buChar char="■"/>
              <a:defRPr/>
            </a:lvl9pPr>
          </a:lstStyle>
          <a:p>
            <a:endParaRPr/>
          </a:p>
        </p:txBody>
      </p:sp>
      <p:sp>
        <p:nvSpPr>
          <p:cNvPr id="12" name="Google Shape;12;p1"/>
          <p:cNvSpPr txBox="1">
            <a:spLocks noGrp="1"/>
          </p:cNvSpPr>
          <p:nvPr>
            <p:ph type="body" idx="1"/>
          </p:nvPr>
        </p:nvSpPr>
        <p:spPr>
          <a:xfrm>
            <a:off x="468312" y="2565400"/>
            <a:ext cx="8207375" cy="3457575"/>
          </a:xfrm>
          <a:prstGeom prst="rect">
            <a:avLst/>
          </a:prstGeom>
          <a:noFill/>
          <a:ln>
            <a:noFill/>
          </a:ln>
        </p:spPr>
        <p:txBody>
          <a:bodyPr spcFirstLastPara="1" wrap="square" lIns="91425" tIns="91425" rIns="91425" bIns="91425" anchor="t" anchorCtr="0"/>
          <a:lstStyle>
            <a:lvl1pPr marL="457200" marR="0" lvl="0" indent="-317500" algn="l" rtl="0">
              <a:spcBef>
                <a:spcPts val="640"/>
              </a:spcBef>
              <a:spcAft>
                <a:spcPts val="0"/>
              </a:spcAft>
              <a:buSzPts val="1400"/>
              <a:buChar char="●"/>
              <a:defRPr/>
            </a:lvl1pPr>
            <a:lvl2pPr marL="914400" marR="0" lvl="1" indent="-317500" algn="l" rtl="0">
              <a:spcBef>
                <a:spcPts val="560"/>
              </a:spcBef>
              <a:spcAft>
                <a:spcPts val="0"/>
              </a:spcAft>
              <a:buClr>
                <a:schemeClr val="dk1"/>
              </a:buClr>
              <a:buSzPts val="1400"/>
              <a:buFont typeface="Arial"/>
              <a:buChar char="–"/>
              <a:defRPr/>
            </a:lvl2pPr>
            <a:lvl3pPr marL="1371600" marR="0" lvl="2" indent="-317500" algn="l" rtl="0">
              <a:spcBef>
                <a:spcPts val="480"/>
              </a:spcBef>
              <a:spcAft>
                <a:spcPts val="0"/>
              </a:spcAft>
              <a:buClr>
                <a:schemeClr val="dk1"/>
              </a:buClr>
              <a:buSzPts val="1400"/>
              <a:buFont typeface="Arial"/>
              <a:buChar char="•"/>
              <a:defRPr/>
            </a:lvl3pPr>
            <a:lvl4pPr marL="1828800" marR="0" lvl="3" indent="-317500" algn="l" rtl="0">
              <a:spcBef>
                <a:spcPts val="400"/>
              </a:spcBef>
              <a:spcAft>
                <a:spcPts val="0"/>
              </a:spcAft>
              <a:buClr>
                <a:schemeClr val="dk1"/>
              </a:buClr>
              <a:buSzPts val="1400"/>
              <a:buFont typeface="Arial"/>
              <a:buChar char="–"/>
              <a:defRPr/>
            </a:lvl4pPr>
            <a:lvl5pPr marL="2286000" marR="0" lvl="4" indent="-317500" algn="l" rtl="0">
              <a:spcBef>
                <a:spcPts val="400"/>
              </a:spcBef>
              <a:spcAft>
                <a:spcPts val="0"/>
              </a:spcAft>
              <a:buSzPts val="1400"/>
              <a:buChar char="○"/>
              <a:defRPr/>
            </a:lvl5pPr>
            <a:lvl6pPr marL="2743200" marR="0" lvl="5" indent="-317500" algn="l" rtl="0">
              <a:lnSpc>
                <a:spcPct val="90000"/>
              </a:lnSpc>
              <a:spcBef>
                <a:spcPts val="500"/>
              </a:spcBef>
              <a:spcAft>
                <a:spcPts val="0"/>
              </a:spcAft>
              <a:buClr>
                <a:schemeClr val="dk1"/>
              </a:buClr>
              <a:buSzPts val="1400"/>
              <a:buFont typeface="Arial"/>
              <a:buChar char="•"/>
              <a:defRPr/>
            </a:lvl6pPr>
            <a:lvl7pPr marL="3200400" marR="0" lvl="6" indent="-317500" algn="l" rtl="0">
              <a:lnSpc>
                <a:spcPct val="90000"/>
              </a:lnSpc>
              <a:spcBef>
                <a:spcPts val="500"/>
              </a:spcBef>
              <a:spcAft>
                <a:spcPts val="0"/>
              </a:spcAft>
              <a:buClr>
                <a:schemeClr val="dk1"/>
              </a:buClr>
              <a:buSzPts val="1400"/>
              <a:buFont typeface="Arial"/>
              <a:buChar char="•"/>
              <a:defRPr/>
            </a:lvl7pPr>
            <a:lvl8pPr marL="3657600" marR="0" lvl="7" indent="-317500" algn="l" rtl="0">
              <a:lnSpc>
                <a:spcPct val="90000"/>
              </a:lnSpc>
              <a:spcBef>
                <a:spcPts val="500"/>
              </a:spcBef>
              <a:spcAft>
                <a:spcPts val="0"/>
              </a:spcAft>
              <a:buClr>
                <a:schemeClr val="dk1"/>
              </a:buClr>
              <a:buSzPts val="1400"/>
              <a:buFont typeface="Arial"/>
              <a:buChar char="•"/>
              <a:defRPr/>
            </a:lvl8pPr>
            <a:lvl9pPr marL="4114800" marR="0" lvl="8" indent="-317500" algn="l" rtl="0">
              <a:lnSpc>
                <a:spcPct val="90000"/>
              </a:lnSpc>
              <a:spcBef>
                <a:spcPts val="500"/>
              </a:spcBef>
              <a:spcAft>
                <a:spcPts val="0"/>
              </a:spcAft>
              <a:buClr>
                <a:schemeClr val="dk1"/>
              </a:buClr>
              <a:buSzPts val="1400"/>
              <a:buFont typeface="Arial"/>
              <a:buChar cha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aixaDeTexto 8">
            <a:extLst>
              <a:ext uri="{FF2B5EF4-FFF2-40B4-BE49-F238E27FC236}">
                <a16:creationId xmlns="" xmlns:a16="http://schemas.microsoft.com/office/drawing/2014/main" id="{0905C39B-BA7F-4832-A8D3-6AF1AD3ADEA0}"/>
              </a:ext>
            </a:extLst>
          </p:cNvPr>
          <p:cNvSpPr txBox="1"/>
          <p:nvPr/>
        </p:nvSpPr>
        <p:spPr>
          <a:xfrm>
            <a:off x="45035" y="3771563"/>
            <a:ext cx="2550904" cy="1569660"/>
          </a:xfrm>
          <a:prstGeom prst="rect">
            <a:avLst/>
          </a:prstGeom>
          <a:noFill/>
        </p:spPr>
        <p:txBody>
          <a:bodyPr wrap="square" rtlCol="0">
            <a:spAutoFit/>
          </a:bodyPr>
          <a:lstStyle/>
          <a:p>
            <a:r>
              <a:rPr lang="pt-BR" sz="4800" b="1"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GITE/</a:t>
            </a:r>
            <a:r>
              <a:rPr lang="pt-BR" sz="4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GO</a:t>
            </a:r>
          </a:p>
        </p:txBody>
      </p:sp>
      <p:sp>
        <p:nvSpPr>
          <p:cNvPr id="10" name="CaixaDeTexto 9">
            <a:extLst>
              <a:ext uri="{FF2B5EF4-FFF2-40B4-BE49-F238E27FC236}">
                <a16:creationId xmlns="" xmlns:a16="http://schemas.microsoft.com/office/drawing/2014/main" id="{9463A1FB-7A72-45BF-BD49-0EF0123B18C1}"/>
              </a:ext>
            </a:extLst>
          </p:cNvPr>
          <p:cNvSpPr txBox="1"/>
          <p:nvPr/>
        </p:nvSpPr>
        <p:spPr>
          <a:xfrm>
            <a:off x="45035" y="1637147"/>
            <a:ext cx="8891789" cy="4031873"/>
          </a:xfrm>
          <a:prstGeom prst="rect">
            <a:avLst/>
          </a:prstGeom>
          <a:noFill/>
        </p:spPr>
        <p:txBody>
          <a:bodyPr wrap="square" rtlCol="0">
            <a:spAutoFit/>
          </a:bodyPr>
          <a:lstStyle/>
          <a:p>
            <a:pPr algn="r"/>
            <a:r>
              <a:rPr lang="pt-BR" sz="40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rPr>
              <a:t>Programação Paralela e Distribuída</a:t>
            </a:r>
          </a:p>
          <a:p>
            <a:pPr algn="r"/>
            <a:endPar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endParaRPr>
          </a:p>
          <a:p>
            <a:pPr algn="r"/>
            <a:endPar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endParaRPr>
          </a:p>
          <a:p>
            <a:pPr algn="r"/>
            <a:r>
              <a:rPr lang="pt-BR" sz="5400" dirty="0" err="1" smtClean="0">
                <a:solidFill>
                  <a:srgbClr val="0070C0"/>
                </a:solidFill>
                <a:latin typeface="Open Sans" panose="020B0606030504020204" pitchFamily="34" charset="0"/>
                <a:ea typeface="Open Sans" panose="020B0606030504020204" pitchFamily="34" charset="0"/>
                <a:cs typeface="Open Sans" panose="020B0606030504020204" pitchFamily="34" charset="0"/>
              </a:rPr>
              <a:t>Smart</a:t>
            </a:r>
            <a:r>
              <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rPr>
              <a:t> </a:t>
            </a:r>
            <a:r>
              <a:rPr lang="pt-BR" sz="5400" dirty="0" err="1" smtClean="0">
                <a:solidFill>
                  <a:srgbClr val="0070C0"/>
                </a:solidFill>
                <a:latin typeface="Open Sans" panose="020B0606030504020204" pitchFamily="34" charset="0"/>
                <a:ea typeface="Open Sans" panose="020B0606030504020204" pitchFamily="34" charset="0"/>
                <a:cs typeface="Open Sans" panose="020B0606030504020204" pitchFamily="34" charset="0"/>
              </a:rPr>
              <a:t>Contracts</a:t>
            </a:r>
            <a:endPar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endParaRPr>
          </a:p>
          <a:p>
            <a:pPr algn="r"/>
            <a:r>
              <a:rPr lang="en-US"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rPr>
              <a:t>O</a:t>
            </a:r>
            <a:r>
              <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rPr>
              <a:t>ver </a:t>
            </a:r>
            <a:r>
              <a:rPr lang="pt-BR" sz="5400" dirty="0" err="1" smtClean="0">
                <a:solidFill>
                  <a:srgbClr val="0070C0"/>
                </a:solidFill>
                <a:latin typeface="Open Sans" panose="020B0606030504020204" pitchFamily="34" charset="0"/>
                <a:ea typeface="Open Sans" panose="020B0606030504020204" pitchFamily="34" charset="0"/>
                <a:cs typeface="Open Sans" panose="020B0606030504020204" pitchFamily="34" charset="0"/>
              </a:rPr>
              <a:t>Ethereum</a:t>
            </a:r>
            <a:r>
              <a:rPr lang="pt-BR" sz="5400" dirty="0" smtClean="0">
                <a:solidFill>
                  <a:srgbClr val="0070C0"/>
                </a:solidFill>
                <a:latin typeface="Open Sans" panose="020B0606030504020204" pitchFamily="34" charset="0"/>
                <a:ea typeface="Open Sans" panose="020B0606030504020204" pitchFamily="34" charset="0"/>
                <a:cs typeface="Open Sans" panose="020B0606030504020204" pitchFamily="34" charset="0"/>
              </a:rPr>
              <a:t>	</a:t>
            </a:r>
            <a:endParaRPr lang="pt-BR" sz="5400" dirty="0">
              <a:solidFill>
                <a:srgbClr val="0070C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CaixaDeTexto 10">
            <a:extLst>
              <a:ext uri="{FF2B5EF4-FFF2-40B4-BE49-F238E27FC236}">
                <a16:creationId xmlns="" xmlns:a16="http://schemas.microsoft.com/office/drawing/2014/main" id="{63700C5F-E7AC-45AC-BD65-6428A1156C0C}"/>
              </a:ext>
            </a:extLst>
          </p:cNvPr>
          <p:cNvSpPr txBox="1"/>
          <p:nvPr/>
        </p:nvSpPr>
        <p:spPr>
          <a:xfrm>
            <a:off x="5815304" y="5668153"/>
            <a:ext cx="3076485" cy="307777"/>
          </a:xfrm>
          <a:prstGeom prst="rect">
            <a:avLst/>
          </a:prstGeom>
          <a:noFill/>
        </p:spPr>
        <p:txBody>
          <a:bodyPr wrap="square" rtlCol="0">
            <a:spAutoFit/>
          </a:bodyPr>
          <a:lstStyle/>
          <a:p>
            <a:pPr algn="r"/>
            <a:r>
              <a:rPr lang="pt-BR" dirty="0" err="1"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Júnio</a:t>
            </a:r>
            <a:r>
              <a:rPr lang="pt-BR"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 César da Silva </a:t>
            </a:r>
            <a:r>
              <a:rPr lang="pt-BR" dirty="0" err="1"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MSc</a:t>
            </a:r>
            <a:r>
              <a:rPr lang="pt-BR"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a:t>
            </a:r>
            <a:endParaRPr lang="pt-BR"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xmlns="" val="16430537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79500" y="1148550"/>
            <a:ext cx="6985000" cy="3111500"/>
          </a:xfrm>
          <a:prstGeom prst="rect">
            <a:avLst/>
          </a:prstGeom>
        </p:spPr>
      </p:pic>
      <p:sp>
        <p:nvSpPr>
          <p:cNvPr id="3" name="Rectangle 2"/>
          <p:cNvSpPr/>
          <p:nvPr/>
        </p:nvSpPr>
        <p:spPr>
          <a:xfrm>
            <a:off x="0" y="4610363"/>
            <a:ext cx="9144000" cy="1815882"/>
          </a:xfrm>
          <a:prstGeom prst="rect">
            <a:avLst/>
          </a:prstGeom>
        </p:spPr>
        <p:txBody>
          <a:bodyPr wrap="square">
            <a:spAutoFit/>
          </a:bodyPr>
          <a:lstStyle/>
          <a:p>
            <a:r>
              <a:rPr lang="en-US" dirty="0"/>
              <a:t>An asset tracking example using smart contracts and </a:t>
            </a:r>
            <a:r>
              <a:rPr lang="en-US" dirty="0" err="1"/>
              <a:t>IoT</a:t>
            </a:r>
            <a:r>
              <a:rPr lang="en-US" dirty="0"/>
              <a:t>. In Fig. 4a (left) a container leaves the manufacturing plant (A), reaches the neighboring port (B) via railway, gets transported to the destination port (C), and then to the distributor’s facilities (D), until it reaches the retailer’s site (E). In Fig. 4b (right), we focus on the B-C stage. The carrier of the container performs a handshake with the dock at the destination port (C) to confirm that the container is delivered to the expected location. Once that handshake is completed, it posts to a smart contract to sign the delivery. The destination port follows along to confirm reception. If the node at C does not post to the contract within an acceptable timeframe, the shipping carrier will know and can initiate an investigation on the spot.</a:t>
            </a:r>
          </a:p>
        </p:txBody>
      </p:sp>
    </p:spTree>
    <p:extLst>
      <p:ext uri="{BB962C8B-B14F-4D97-AF65-F5344CB8AC3E}">
        <p14:creationId xmlns:p14="http://schemas.microsoft.com/office/powerpoint/2010/main" xmlns="" val="1599857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62000" y="863600"/>
            <a:ext cx="7620000" cy="5118100"/>
          </a:xfrm>
          <a:prstGeom prst="rect">
            <a:avLst/>
          </a:prstGeom>
        </p:spPr>
      </p:pic>
    </p:spTree>
    <p:extLst>
      <p:ext uri="{BB962C8B-B14F-4D97-AF65-F5344CB8AC3E}">
        <p14:creationId xmlns:p14="http://schemas.microsoft.com/office/powerpoint/2010/main" xmlns="" val="350008678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58773" y="1454515"/>
            <a:ext cx="6977223" cy="4664772"/>
          </a:xfrm>
          <a:prstGeom prst="rect">
            <a:avLst/>
          </a:prstGeom>
        </p:spPr>
      </p:pic>
      <p:sp>
        <p:nvSpPr>
          <p:cNvPr id="3" name="TextBox 2"/>
          <p:cNvSpPr txBox="1"/>
          <p:nvPr/>
        </p:nvSpPr>
        <p:spPr>
          <a:xfrm>
            <a:off x="0" y="795315"/>
            <a:ext cx="9144000" cy="646331"/>
          </a:xfrm>
          <a:prstGeom prst="rect">
            <a:avLst/>
          </a:prstGeom>
          <a:noFill/>
        </p:spPr>
        <p:txBody>
          <a:bodyPr wrap="square" rtlCol="0">
            <a:spAutoFit/>
          </a:bodyPr>
          <a:lstStyle/>
          <a:p>
            <a:pPr algn="ctr"/>
            <a:r>
              <a:rPr lang="en-US" sz="3600" dirty="0" err="1" smtClean="0">
                <a:solidFill>
                  <a:srgbClr val="000090"/>
                </a:solidFill>
              </a:rPr>
              <a:t>Organização</a:t>
            </a:r>
            <a:r>
              <a:rPr lang="en-US" sz="3600" dirty="0" smtClean="0">
                <a:solidFill>
                  <a:srgbClr val="000090"/>
                </a:solidFill>
              </a:rPr>
              <a:t> </a:t>
            </a:r>
            <a:r>
              <a:rPr lang="en-US" sz="3600" dirty="0" err="1" smtClean="0">
                <a:solidFill>
                  <a:srgbClr val="000090"/>
                </a:solidFill>
              </a:rPr>
              <a:t>Autônoma</a:t>
            </a:r>
            <a:r>
              <a:rPr lang="en-US" sz="3600" dirty="0" smtClean="0">
                <a:solidFill>
                  <a:srgbClr val="000090"/>
                </a:solidFill>
              </a:rPr>
              <a:t> </a:t>
            </a:r>
            <a:r>
              <a:rPr lang="en-US" sz="3600" dirty="0" err="1" smtClean="0">
                <a:solidFill>
                  <a:srgbClr val="000090"/>
                </a:solidFill>
              </a:rPr>
              <a:t>Descentralizada</a:t>
            </a:r>
            <a:endParaRPr lang="en-US" sz="3600" dirty="0">
              <a:solidFill>
                <a:srgbClr val="000090"/>
              </a:solidFill>
            </a:endParaRPr>
          </a:p>
        </p:txBody>
      </p:sp>
    </p:spTree>
    <p:extLst>
      <p:ext uri="{BB962C8B-B14F-4D97-AF65-F5344CB8AC3E}">
        <p14:creationId xmlns:p14="http://schemas.microsoft.com/office/powerpoint/2010/main" xmlns="" val="20098955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054983" y="628556"/>
            <a:ext cx="4590533" cy="5611927"/>
          </a:xfrm>
          <a:prstGeom prst="rect">
            <a:avLst/>
          </a:prstGeom>
        </p:spPr>
      </p:pic>
    </p:spTree>
    <p:extLst>
      <p:ext uri="{BB962C8B-B14F-4D97-AF65-F5344CB8AC3E}">
        <p14:creationId xmlns:p14="http://schemas.microsoft.com/office/powerpoint/2010/main" xmlns="" val="17462262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20462" y="3295559"/>
            <a:ext cx="5423537" cy="3009072"/>
          </a:xfrm>
          <a:prstGeom prst="rect">
            <a:avLst/>
          </a:prstGeom>
        </p:spPr>
      </p:pic>
      <p:pic>
        <p:nvPicPr>
          <p:cNvPr id="3" name="Picture 2"/>
          <p:cNvPicPr>
            <a:picLocks noChangeAspect="1"/>
          </p:cNvPicPr>
          <p:nvPr/>
        </p:nvPicPr>
        <p:blipFill>
          <a:blip r:embed="rId3"/>
          <a:stretch>
            <a:fillRect/>
          </a:stretch>
        </p:blipFill>
        <p:spPr>
          <a:xfrm>
            <a:off x="97208" y="1181032"/>
            <a:ext cx="4241800" cy="1917700"/>
          </a:xfrm>
          <a:prstGeom prst="rect">
            <a:avLst/>
          </a:prstGeom>
        </p:spPr>
      </p:pic>
      <p:sp>
        <p:nvSpPr>
          <p:cNvPr id="5" name="TextBox 4"/>
          <p:cNvSpPr txBox="1"/>
          <p:nvPr/>
        </p:nvSpPr>
        <p:spPr>
          <a:xfrm>
            <a:off x="4759627" y="1177965"/>
            <a:ext cx="3961010" cy="1754327"/>
          </a:xfrm>
          <a:prstGeom prst="rect">
            <a:avLst/>
          </a:prstGeom>
          <a:noFill/>
        </p:spPr>
        <p:txBody>
          <a:bodyPr wrap="square" rtlCol="0">
            <a:spAutoFit/>
          </a:bodyPr>
          <a:lstStyle/>
          <a:p>
            <a:pPr algn="ctr"/>
            <a:r>
              <a:rPr lang="en-US" sz="3600" dirty="0" smtClean="0">
                <a:solidFill>
                  <a:srgbClr val="FF0000"/>
                </a:solidFill>
              </a:rPr>
              <a:t>16/06/2016</a:t>
            </a:r>
          </a:p>
          <a:p>
            <a:pPr algn="ctr"/>
            <a:r>
              <a:rPr lang="en-US" sz="3600" dirty="0" smtClean="0">
                <a:solidFill>
                  <a:srgbClr val="FF0000"/>
                </a:solidFill>
              </a:rPr>
              <a:t> </a:t>
            </a:r>
            <a:r>
              <a:rPr lang="en-US" sz="3600" dirty="0" err="1" smtClean="0">
                <a:solidFill>
                  <a:srgbClr val="FF0000"/>
                </a:solidFill>
              </a:rPr>
              <a:t>Ethereum</a:t>
            </a:r>
            <a:r>
              <a:rPr lang="en-US" sz="3600" dirty="0" smtClean="0">
                <a:solidFill>
                  <a:srgbClr val="FF0000"/>
                </a:solidFill>
              </a:rPr>
              <a:t> </a:t>
            </a:r>
            <a:r>
              <a:rPr lang="en-US" sz="3600" dirty="0" err="1" smtClean="0">
                <a:solidFill>
                  <a:srgbClr val="FF0000"/>
                </a:solidFill>
              </a:rPr>
              <a:t>hackeada</a:t>
            </a:r>
            <a:r>
              <a:rPr lang="en-US" sz="3600" dirty="0" smtClean="0">
                <a:solidFill>
                  <a:srgbClr val="FF0000"/>
                </a:solidFill>
              </a:rPr>
              <a:t>!</a:t>
            </a:r>
            <a:endParaRPr lang="en-US" sz="3600" dirty="0">
              <a:solidFill>
                <a:srgbClr val="FF0000"/>
              </a:solidFill>
            </a:endParaRPr>
          </a:p>
        </p:txBody>
      </p:sp>
    </p:spTree>
    <p:extLst>
      <p:ext uri="{BB962C8B-B14F-4D97-AF65-F5344CB8AC3E}">
        <p14:creationId xmlns:p14="http://schemas.microsoft.com/office/powerpoint/2010/main" xmlns="" val="17932841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09948" y="2018728"/>
            <a:ext cx="7364875" cy="4144024"/>
          </a:xfrm>
          <a:prstGeom prst="rect">
            <a:avLst/>
          </a:prstGeom>
        </p:spPr>
      </p:pic>
      <p:sp>
        <p:nvSpPr>
          <p:cNvPr id="5" name="TextBox 4"/>
          <p:cNvSpPr txBox="1"/>
          <p:nvPr/>
        </p:nvSpPr>
        <p:spPr>
          <a:xfrm>
            <a:off x="0" y="795315"/>
            <a:ext cx="9144000" cy="646331"/>
          </a:xfrm>
          <a:prstGeom prst="rect">
            <a:avLst/>
          </a:prstGeom>
          <a:noFill/>
        </p:spPr>
        <p:txBody>
          <a:bodyPr wrap="square" rtlCol="0">
            <a:spAutoFit/>
          </a:bodyPr>
          <a:lstStyle/>
          <a:p>
            <a:pPr algn="ctr"/>
            <a:r>
              <a:rPr lang="en-US" sz="3600" dirty="0" smtClean="0">
                <a:solidFill>
                  <a:srgbClr val="000090"/>
                </a:solidFill>
              </a:rPr>
              <a:t>A </a:t>
            </a:r>
            <a:r>
              <a:rPr lang="en-US" sz="3600" dirty="0" err="1" smtClean="0">
                <a:solidFill>
                  <a:srgbClr val="000090"/>
                </a:solidFill>
              </a:rPr>
              <a:t>linguagem</a:t>
            </a:r>
            <a:r>
              <a:rPr lang="en-US" sz="3600" dirty="0" smtClean="0">
                <a:solidFill>
                  <a:srgbClr val="000090"/>
                </a:solidFill>
              </a:rPr>
              <a:t> Solidity</a:t>
            </a:r>
            <a:endParaRPr lang="en-US" sz="3600" dirty="0">
              <a:solidFill>
                <a:srgbClr val="000090"/>
              </a:solidFill>
            </a:endParaRPr>
          </a:p>
        </p:txBody>
      </p:sp>
    </p:spTree>
    <p:extLst>
      <p:ext uri="{BB962C8B-B14F-4D97-AF65-F5344CB8AC3E}">
        <p14:creationId xmlns:p14="http://schemas.microsoft.com/office/powerpoint/2010/main" xmlns="" val="157256186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p:cNvSpPr txBox="1"/>
          <p:nvPr/>
        </p:nvSpPr>
        <p:spPr>
          <a:xfrm>
            <a:off x="0" y="795315"/>
            <a:ext cx="9144000" cy="646331"/>
          </a:xfrm>
          <a:prstGeom prst="rect">
            <a:avLst/>
          </a:prstGeom>
          <a:noFill/>
        </p:spPr>
        <p:txBody>
          <a:bodyPr wrap="square" rtlCol="0">
            <a:spAutoFit/>
          </a:bodyPr>
          <a:lstStyle/>
          <a:p>
            <a:pPr algn="ctr"/>
            <a:r>
              <a:rPr lang="en-US" sz="3600" dirty="0" err="1" smtClean="0">
                <a:solidFill>
                  <a:srgbClr val="000090"/>
                </a:solidFill>
              </a:rPr>
              <a:t>Trabalhos</a:t>
            </a:r>
            <a:r>
              <a:rPr lang="en-US" sz="3600" dirty="0" smtClean="0">
                <a:solidFill>
                  <a:srgbClr val="000090"/>
                </a:solidFill>
              </a:rPr>
              <a:t> </a:t>
            </a:r>
            <a:r>
              <a:rPr lang="en-US" sz="3600" dirty="0" err="1" smtClean="0">
                <a:solidFill>
                  <a:srgbClr val="000090"/>
                </a:solidFill>
              </a:rPr>
              <a:t>Futuros</a:t>
            </a:r>
            <a:endParaRPr lang="en-US" sz="3600" dirty="0">
              <a:solidFill>
                <a:srgbClr val="000090"/>
              </a:solidFill>
            </a:endParaRPr>
          </a:p>
        </p:txBody>
      </p:sp>
      <p:sp>
        <p:nvSpPr>
          <p:cNvPr id="5" name="TextBox 1"/>
          <p:cNvSpPr txBox="1"/>
          <p:nvPr/>
        </p:nvSpPr>
        <p:spPr>
          <a:xfrm>
            <a:off x="0" y="2350049"/>
            <a:ext cx="9144000" cy="1077218"/>
          </a:xfrm>
          <a:prstGeom prst="rect">
            <a:avLst/>
          </a:prstGeom>
          <a:noFill/>
        </p:spPr>
        <p:txBody>
          <a:bodyPr wrap="square" rtlCol="0">
            <a:spAutoFit/>
          </a:bodyPr>
          <a:lstStyle/>
          <a:p>
            <a:pPr>
              <a:buClr>
                <a:srgbClr val="3366FF"/>
              </a:buClr>
              <a:buSzPct val="90000"/>
            </a:pPr>
            <a:endParaRPr lang="pt-BR" sz="3200" dirty="0" smtClean="0">
              <a:solidFill>
                <a:srgbClr val="000090"/>
              </a:solidFill>
            </a:endParaRPr>
          </a:p>
          <a:p>
            <a:pPr marL="457200" indent="-457200">
              <a:buClr>
                <a:srgbClr val="000090"/>
              </a:buClr>
              <a:buSzPct val="90000"/>
              <a:buFont typeface="Wingdings" charset="2"/>
              <a:buChar char=""/>
            </a:pPr>
            <a:r>
              <a:rPr lang="pt-BR" sz="3200" dirty="0" smtClean="0">
                <a:solidFill>
                  <a:srgbClr val="000090"/>
                </a:solidFill>
              </a:rPr>
              <a:t>Criar </a:t>
            </a:r>
            <a:r>
              <a:rPr lang="pt-BR" sz="3200" dirty="0" err="1" smtClean="0">
                <a:solidFill>
                  <a:srgbClr val="000090"/>
                </a:solidFill>
              </a:rPr>
              <a:t>Dapps</a:t>
            </a:r>
            <a:r>
              <a:rPr lang="pt-BR" sz="3200" dirty="0" smtClean="0">
                <a:solidFill>
                  <a:srgbClr val="000090"/>
                </a:solidFill>
              </a:rPr>
              <a:t> utilizando o </a:t>
            </a:r>
            <a:r>
              <a:rPr lang="pt-BR" sz="3200" dirty="0" err="1" smtClean="0">
                <a:solidFill>
                  <a:srgbClr val="000090"/>
                </a:solidFill>
              </a:rPr>
              <a:t>midleware</a:t>
            </a:r>
            <a:r>
              <a:rPr lang="pt-BR" sz="3200" dirty="0" smtClean="0">
                <a:solidFill>
                  <a:srgbClr val="000090"/>
                </a:solidFill>
              </a:rPr>
              <a:t> Web3</a:t>
            </a:r>
            <a:endParaRPr lang="pt-BR" sz="3200" dirty="0">
              <a:solidFill>
                <a:srgbClr val="00009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8000" dirty="0" smtClean="0">
                <a:solidFill>
                  <a:srgbClr val="000090"/>
                </a:solidFill>
              </a:rPr>
              <a:t>Obrigado!!</a:t>
            </a:r>
            <a:endParaRPr lang="en-US" sz="8000" dirty="0">
              <a:solidFill>
                <a:srgbClr val="000090"/>
              </a:solidFill>
            </a:endParaRPr>
          </a:p>
        </p:txBody>
      </p:sp>
    </p:spTree>
    <p:extLst>
      <p:ext uri="{BB962C8B-B14F-4D97-AF65-F5344CB8AC3E}">
        <p14:creationId xmlns:p14="http://schemas.microsoft.com/office/powerpoint/2010/main" xmlns="" val="24412420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Rectangle 2"/>
          <p:cNvSpPr>
            <a:spLocks noGrp="1" noChangeArrowheads="1"/>
          </p:cNvSpPr>
          <p:nvPr>
            <p:ph type="title" idx="4294967295"/>
          </p:nvPr>
        </p:nvSpPr>
        <p:spPr>
          <a:xfrm>
            <a:off x="611561" y="692696"/>
            <a:ext cx="7793037" cy="1143000"/>
          </a:xfrm>
        </p:spPr>
        <p:txBody>
          <a:bodyPr/>
          <a:lstStyle/>
          <a:p>
            <a:pPr indent="0" algn="l" eaLnBrk="1" fontAlgn="auto" hangingPunct="1">
              <a:spcAft>
                <a:spcPts val="0"/>
              </a:spcAft>
              <a:buNone/>
              <a:defRPr/>
            </a:pPr>
            <a:r>
              <a:rPr lang="pt-BR" sz="4400" dirty="0" smtClean="0">
                <a:solidFill>
                  <a:srgbClr val="000090"/>
                </a:solidFill>
                <a:latin typeface="Comic Sans MS"/>
                <a:cs typeface="Comic Sans MS"/>
              </a:rPr>
              <a:t>Agenda</a:t>
            </a:r>
          </a:p>
        </p:txBody>
      </p:sp>
      <p:sp>
        <p:nvSpPr>
          <p:cNvPr id="17410" name="Rectangle 3"/>
          <p:cNvSpPr>
            <a:spLocks noGrp="1" noChangeArrowheads="1"/>
          </p:cNvSpPr>
          <p:nvPr>
            <p:ph type="body" idx="4294967295"/>
          </p:nvPr>
        </p:nvSpPr>
        <p:spPr>
          <a:xfrm>
            <a:off x="827088" y="1700213"/>
            <a:ext cx="7772400" cy="4114800"/>
          </a:xfrm>
        </p:spPr>
        <p:txBody>
          <a:bodyPr/>
          <a:lstStyle/>
          <a:p>
            <a:pPr marL="342900" indent="-342900">
              <a:buClr>
                <a:srgbClr val="000090"/>
              </a:buClr>
              <a:buSzPct val="70000"/>
              <a:buFont typeface="Wingdings" charset="2"/>
              <a:buChar char=""/>
            </a:pPr>
            <a:r>
              <a:rPr lang="pt-BR" sz="2400" dirty="0" smtClean="0">
                <a:solidFill>
                  <a:srgbClr val="000090"/>
                </a:solidFill>
                <a:latin typeface="Comic Sans MS" pitchFamily="66" charset="0"/>
              </a:rPr>
              <a:t>Nick </a:t>
            </a:r>
            <a:r>
              <a:rPr lang="pt-BR" sz="2400" dirty="0" err="1" smtClean="0">
                <a:solidFill>
                  <a:srgbClr val="000090"/>
                </a:solidFill>
                <a:latin typeface="Comic Sans MS" pitchFamily="66" charset="0"/>
              </a:rPr>
              <a:t>Szabo</a:t>
            </a:r>
            <a:r>
              <a:rPr lang="pt-BR" sz="2400" dirty="0" smtClean="0">
                <a:solidFill>
                  <a:srgbClr val="000090"/>
                </a:solidFill>
                <a:latin typeface="Comic Sans MS" pitchFamily="66" charset="0"/>
              </a:rPr>
              <a:t> (</a:t>
            </a:r>
            <a:r>
              <a:rPr lang="pt-BR" sz="2400" dirty="0" err="1" smtClean="0">
                <a:solidFill>
                  <a:srgbClr val="000090"/>
                </a:solidFill>
                <a:latin typeface="Comic Sans MS" pitchFamily="66" charset="0"/>
              </a:rPr>
              <a:t>Satoshi</a:t>
            </a:r>
            <a:r>
              <a:rPr lang="pt-BR" sz="2400" dirty="0" smtClean="0">
                <a:solidFill>
                  <a:srgbClr val="000090"/>
                </a:solidFill>
                <a:latin typeface="Comic Sans MS" pitchFamily="66" charset="0"/>
              </a:rPr>
              <a:t>?)</a:t>
            </a:r>
          </a:p>
          <a:p>
            <a:pPr marL="342900" indent="-342900">
              <a:buClr>
                <a:srgbClr val="000090"/>
              </a:buClr>
              <a:buSzPct val="70000"/>
              <a:buFont typeface="Wingdings" charset="2"/>
              <a:buChar char=""/>
            </a:pPr>
            <a:r>
              <a:rPr lang="pt-BR" sz="2400" dirty="0" smtClean="0">
                <a:solidFill>
                  <a:srgbClr val="000090"/>
                </a:solidFill>
                <a:latin typeface="Comic Sans MS" pitchFamily="66" charset="0"/>
              </a:rPr>
              <a:t>Plataforma </a:t>
            </a:r>
            <a:r>
              <a:rPr lang="pt-BR" sz="2400" dirty="0" err="1" smtClean="0">
                <a:solidFill>
                  <a:srgbClr val="000090"/>
                </a:solidFill>
                <a:latin typeface="Comic Sans MS" pitchFamily="66" charset="0"/>
              </a:rPr>
              <a:t>Ethereum</a:t>
            </a:r>
            <a:endParaRPr lang="pt-BR" sz="2400" dirty="0" smtClean="0">
              <a:solidFill>
                <a:srgbClr val="000090"/>
              </a:solidFill>
              <a:latin typeface="Comic Sans MS" pitchFamily="66" charset="0"/>
            </a:endParaRPr>
          </a:p>
          <a:p>
            <a:pPr marL="342900" indent="-342900">
              <a:buClr>
                <a:srgbClr val="000090"/>
              </a:buClr>
              <a:buSzPct val="70000"/>
              <a:buFont typeface="Wingdings" charset="2"/>
              <a:buChar char=""/>
            </a:pPr>
            <a:r>
              <a:rPr lang="x-none" sz="2400" dirty="0" smtClean="0">
                <a:solidFill>
                  <a:srgbClr val="000090"/>
                </a:solidFill>
                <a:latin typeface="Comic Sans MS" pitchFamily="66" charset="0"/>
              </a:rPr>
              <a:t>Aplicações Distribuídas (D</a:t>
            </a:r>
            <a:r>
              <a:rPr lang="en-US" sz="2400" dirty="0" smtClean="0">
                <a:solidFill>
                  <a:srgbClr val="000090"/>
                </a:solidFill>
                <a:latin typeface="Comic Sans MS" pitchFamily="66" charset="0"/>
              </a:rPr>
              <a:t>a</a:t>
            </a:r>
            <a:r>
              <a:rPr lang="x-none" sz="2400" dirty="0" smtClean="0">
                <a:solidFill>
                  <a:srgbClr val="000090"/>
                </a:solidFill>
                <a:latin typeface="Comic Sans MS" pitchFamily="66" charset="0"/>
              </a:rPr>
              <a:t>pps)</a:t>
            </a:r>
            <a:endParaRPr lang="pt-BR" sz="2400" dirty="0" smtClean="0">
              <a:solidFill>
                <a:srgbClr val="000090"/>
              </a:solidFill>
              <a:latin typeface="Comic Sans MS" pitchFamily="66" charset="0"/>
            </a:endParaRPr>
          </a:p>
          <a:p>
            <a:pPr marL="342900" indent="-342900">
              <a:buClr>
                <a:srgbClr val="000090"/>
              </a:buClr>
              <a:buSzPct val="70000"/>
              <a:buFont typeface="Wingdings" charset="2"/>
              <a:buChar char=""/>
            </a:pPr>
            <a:r>
              <a:rPr lang="pt-BR" sz="2400" dirty="0" smtClean="0">
                <a:solidFill>
                  <a:srgbClr val="000090"/>
                </a:solidFill>
                <a:latin typeface="Comic Sans MS" pitchFamily="66" charset="0"/>
              </a:rPr>
              <a:t>Organizações Autônomas Descentralizadas (DAO)</a:t>
            </a:r>
          </a:p>
          <a:p>
            <a:pPr marL="342900" indent="-342900">
              <a:buClr>
                <a:srgbClr val="000090"/>
              </a:buClr>
              <a:buSzPct val="70000"/>
              <a:buFont typeface="Wingdings" charset="2"/>
              <a:buChar char=""/>
            </a:pPr>
            <a:r>
              <a:rPr lang="pt-BR" sz="2400" dirty="0" err="1" smtClean="0">
                <a:solidFill>
                  <a:srgbClr val="000090"/>
                </a:solidFill>
                <a:latin typeface="Comic Sans MS" pitchFamily="66" charset="0"/>
              </a:rPr>
              <a:t>Remix</a:t>
            </a:r>
            <a:r>
              <a:rPr lang="pt-BR" sz="2400" dirty="0" smtClean="0">
                <a:solidFill>
                  <a:srgbClr val="000090"/>
                </a:solidFill>
                <a:latin typeface="Comic Sans MS" pitchFamily="66" charset="0"/>
              </a:rPr>
              <a:t> IDE, </a:t>
            </a:r>
            <a:r>
              <a:rPr lang="pt-BR" sz="2400" dirty="0" err="1" smtClean="0">
                <a:solidFill>
                  <a:srgbClr val="000090"/>
                </a:solidFill>
                <a:latin typeface="Comic Sans MS" pitchFamily="66" charset="0"/>
              </a:rPr>
              <a:t>Solidity</a:t>
            </a:r>
            <a:endParaRPr lang="pt-BR" sz="2400" dirty="0">
              <a:solidFill>
                <a:srgbClr val="000090"/>
              </a:solidFill>
              <a:latin typeface="Comic Sans MS" pitchFamily="66" charset="0"/>
            </a:endParaRPr>
          </a:p>
          <a:p>
            <a:pPr marL="342900" indent="-342900">
              <a:buClr>
                <a:srgbClr val="000090"/>
              </a:buClr>
              <a:buSzPct val="70000"/>
              <a:buFont typeface="Wingdings" charset="2"/>
              <a:buChar char=""/>
            </a:pPr>
            <a:r>
              <a:rPr lang="pt-BR" sz="2400" dirty="0" err="1" smtClean="0">
                <a:solidFill>
                  <a:srgbClr val="000090"/>
                </a:solidFill>
                <a:latin typeface="Comic Sans MS" pitchFamily="66" charset="0"/>
              </a:rPr>
              <a:t>PPDSmart</a:t>
            </a:r>
            <a:endParaRPr lang="pt-BR" sz="2400" dirty="0" smtClean="0">
              <a:solidFill>
                <a:srgbClr val="000090"/>
              </a:solidFill>
              <a:latin typeface="Comic Sans MS" pitchFamily="66" charset="0"/>
            </a:endParaRPr>
          </a:p>
          <a:p>
            <a:pPr marL="342900" indent="-342900">
              <a:buClr>
                <a:srgbClr val="000090"/>
              </a:buClr>
              <a:buSzPct val="70000"/>
              <a:buFont typeface="Wingdings" charset="2"/>
              <a:buChar char=""/>
            </a:pPr>
            <a:r>
              <a:rPr lang="pt-BR" sz="2400" dirty="0" err="1" smtClean="0">
                <a:solidFill>
                  <a:srgbClr val="000090"/>
                </a:solidFill>
                <a:latin typeface="Comic Sans MS" pitchFamily="66" charset="0"/>
              </a:rPr>
              <a:t>Trablhos</a:t>
            </a:r>
            <a:r>
              <a:rPr lang="pt-BR" sz="2400" smtClean="0">
                <a:solidFill>
                  <a:srgbClr val="000090"/>
                </a:solidFill>
                <a:latin typeface="Comic Sans MS" pitchFamily="66" charset="0"/>
              </a:rPr>
              <a:t> Futuros</a:t>
            </a:r>
            <a:endParaRPr lang="pt-BR" sz="2400" dirty="0" smtClean="0">
              <a:solidFill>
                <a:srgbClr val="000090"/>
              </a:solidFill>
              <a:latin typeface="Comic Sans MS" pitchFamily="66" charset="0"/>
            </a:endParaRPr>
          </a:p>
        </p:txBody>
      </p:sp>
    </p:spTree>
    <p:extLst>
      <p:ext uri="{BB962C8B-B14F-4D97-AF65-F5344CB8AC3E}">
        <p14:creationId xmlns:p14="http://schemas.microsoft.com/office/powerpoint/2010/main" xmlns="" val="15044481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053428" y="1446879"/>
            <a:ext cx="7115554" cy="4702949"/>
          </a:xfrm>
          <a:prstGeom prst="rect">
            <a:avLst/>
          </a:prstGeom>
        </p:spPr>
      </p:pic>
      <p:sp>
        <p:nvSpPr>
          <p:cNvPr id="3" name="TextBox 2"/>
          <p:cNvSpPr txBox="1"/>
          <p:nvPr/>
        </p:nvSpPr>
        <p:spPr>
          <a:xfrm>
            <a:off x="0" y="800548"/>
            <a:ext cx="9144000" cy="646331"/>
          </a:xfrm>
          <a:prstGeom prst="rect">
            <a:avLst/>
          </a:prstGeom>
          <a:noFill/>
        </p:spPr>
        <p:txBody>
          <a:bodyPr wrap="square" rtlCol="0">
            <a:spAutoFit/>
          </a:bodyPr>
          <a:lstStyle/>
          <a:p>
            <a:pPr algn="ctr"/>
            <a:r>
              <a:rPr lang="en-US" sz="3600" dirty="0" err="1" smtClean="0">
                <a:solidFill>
                  <a:srgbClr val="000090"/>
                </a:solidFill>
              </a:rPr>
              <a:t>Contratos</a:t>
            </a:r>
            <a:r>
              <a:rPr lang="en-US" sz="3600" dirty="0" smtClean="0">
                <a:solidFill>
                  <a:srgbClr val="000090"/>
                </a:solidFill>
              </a:rPr>
              <a:t> </a:t>
            </a:r>
            <a:r>
              <a:rPr lang="en-US" sz="3600" dirty="0" err="1" smtClean="0">
                <a:solidFill>
                  <a:srgbClr val="000090"/>
                </a:solidFill>
              </a:rPr>
              <a:t>Inteligentes</a:t>
            </a:r>
            <a:r>
              <a:rPr lang="en-US" sz="3600" dirty="0" smtClean="0">
                <a:solidFill>
                  <a:srgbClr val="000090"/>
                </a:solidFill>
              </a:rPr>
              <a:t> - Nick </a:t>
            </a:r>
            <a:r>
              <a:rPr lang="en-US" sz="3600" dirty="0" err="1" smtClean="0">
                <a:solidFill>
                  <a:srgbClr val="000090"/>
                </a:solidFill>
              </a:rPr>
              <a:t>Szabo</a:t>
            </a:r>
            <a:r>
              <a:rPr lang="en-US" sz="3600" dirty="0">
                <a:solidFill>
                  <a:srgbClr val="000090"/>
                </a:solidFill>
              </a:rPr>
              <a:t>/</a:t>
            </a:r>
            <a:r>
              <a:rPr lang="en-US" sz="3600" dirty="0" smtClean="0">
                <a:solidFill>
                  <a:srgbClr val="000090"/>
                </a:solidFill>
              </a:rPr>
              <a:t>1997</a:t>
            </a:r>
            <a:endParaRPr lang="en-US" sz="3600" dirty="0">
              <a:solidFill>
                <a:srgbClr val="000090"/>
              </a:solidFill>
            </a:endParaRPr>
          </a:p>
        </p:txBody>
      </p:sp>
    </p:spTree>
    <p:extLst>
      <p:ext uri="{BB962C8B-B14F-4D97-AF65-F5344CB8AC3E}">
        <p14:creationId xmlns:p14="http://schemas.microsoft.com/office/powerpoint/2010/main" xmlns="" val="32868322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617875" y="1257116"/>
            <a:ext cx="2875044" cy="5049295"/>
          </a:xfrm>
          <a:prstGeom prst="rect">
            <a:avLst/>
          </a:prstGeom>
        </p:spPr>
      </p:pic>
      <p:sp>
        <p:nvSpPr>
          <p:cNvPr id="3" name="TextBox 2"/>
          <p:cNvSpPr txBox="1"/>
          <p:nvPr/>
        </p:nvSpPr>
        <p:spPr>
          <a:xfrm>
            <a:off x="449021" y="1257116"/>
            <a:ext cx="4708310" cy="5355313"/>
          </a:xfrm>
          <a:prstGeom prst="rect">
            <a:avLst/>
          </a:prstGeom>
          <a:noFill/>
        </p:spPr>
        <p:txBody>
          <a:bodyPr wrap="square" rtlCol="0">
            <a:spAutoFit/>
          </a:bodyPr>
          <a:lstStyle/>
          <a:p>
            <a:pPr algn="just"/>
            <a:r>
              <a:rPr lang="en-US" sz="1800" dirty="0" smtClean="0">
                <a:latin typeface="Times New Roman"/>
                <a:cs typeface="Times New Roman"/>
              </a:rPr>
              <a:t>A </a:t>
            </a:r>
            <a:r>
              <a:rPr lang="en-US" sz="1800" dirty="0">
                <a:latin typeface="Times New Roman"/>
                <a:cs typeface="Times New Roman"/>
              </a:rPr>
              <a:t>canonical real-life example, which we might consider to be the primitive ancestor of smart contracts, is the humble vending machine. Within a limited amount of potential loss (the amount in the till should be less than the cost of breaching the mechanism), </a:t>
            </a:r>
            <a:r>
              <a:rPr lang="en-US" sz="1800" i="1" u="sng" dirty="0">
                <a:latin typeface="Times New Roman"/>
                <a:cs typeface="Times New Roman"/>
              </a:rPr>
              <a:t>the machine takes in coins, and via a simple mechanism, which makes a freshman computer science problem in design with finite automata, dispense change and product according to the displayed price</a:t>
            </a:r>
            <a:r>
              <a:rPr lang="en-US" sz="1800" dirty="0">
                <a:latin typeface="Times New Roman"/>
                <a:cs typeface="Times New Roman"/>
              </a:rPr>
              <a:t>. The vending machine is a contract with bearer: </a:t>
            </a:r>
            <a:r>
              <a:rPr lang="en-US" sz="1800" i="1" u="sng" dirty="0">
                <a:latin typeface="Times New Roman"/>
                <a:cs typeface="Times New Roman"/>
              </a:rPr>
              <a:t>anybody with coins can participate in an exchange with the vendor.</a:t>
            </a:r>
            <a:r>
              <a:rPr lang="en-US" sz="1800" dirty="0">
                <a:latin typeface="Times New Roman"/>
                <a:cs typeface="Times New Roman"/>
              </a:rPr>
              <a:t> The lockbox and other security mechanisms protect the stored coins and contents from attackers, sufficiently to allow profitable deployment of vending machines in a wide variety of areas</a:t>
            </a:r>
            <a:r>
              <a:rPr lang="en-US" sz="1800" dirty="0" smtClean="0">
                <a:latin typeface="Times New Roman"/>
                <a:cs typeface="Times New Roman"/>
              </a:rPr>
              <a:t>.</a:t>
            </a:r>
          </a:p>
          <a:p>
            <a:pPr algn="just"/>
            <a:endParaRPr lang="en-US" sz="1800" dirty="0">
              <a:latin typeface="Times New Roman"/>
              <a:cs typeface="Times New Roman"/>
            </a:endParaRPr>
          </a:p>
          <a:p>
            <a:pPr algn="r"/>
            <a:r>
              <a:rPr lang="en-US" sz="1800" dirty="0" smtClean="0">
                <a:latin typeface="Times New Roman"/>
                <a:cs typeface="Times New Roman"/>
              </a:rPr>
              <a:t>Nick </a:t>
            </a:r>
            <a:r>
              <a:rPr lang="en-US" sz="1800" dirty="0" err="1" smtClean="0">
                <a:latin typeface="Times New Roman"/>
                <a:cs typeface="Times New Roman"/>
              </a:rPr>
              <a:t>Szabo</a:t>
            </a:r>
            <a:r>
              <a:rPr lang="en-US" sz="1800" dirty="0" smtClean="0">
                <a:latin typeface="Times New Roman"/>
                <a:cs typeface="Times New Roman"/>
              </a:rPr>
              <a:t> - 1997</a:t>
            </a:r>
            <a:endParaRPr lang="en-US" sz="1800" dirty="0">
              <a:latin typeface="Times New Roman"/>
              <a:cs typeface="Times New Roman"/>
            </a:endParaRPr>
          </a:p>
        </p:txBody>
      </p:sp>
    </p:spTree>
    <p:extLst>
      <p:ext uri="{BB962C8B-B14F-4D97-AF65-F5344CB8AC3E}">
        <p14:creationId xmlns:p14="http://schemas.microsoft.com/office/powerpoint/2010/main" xmlns="" val="222401461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451100" y="1536700"/>
            <a:ext cx="4241800" cy="3784600"/>
          </a:xfrm>
          <a:prstGeom prst="rect">
            <a:avLst/>
          </a:prstGeom>
        </p:spPr>
      </p:pic>
      <p:sp>
        <p:nvSpPr>
          <p:cNvPr id="3" name="TextBox 2"/>
          <p:cNvSpPr txBox="1"/>
          <p:nvPr/>
        </p:nvSpPr>
        <p:spPr>
          <a:xfrm>
            <a:off x="2122557" y="795315"/>
            <a:ext cx="5031495" cy="707886"/>
          </a:xfrm>
          <a:prstGeom prst="rect">
            <a:avLst/>
          </a:prstGeom>
          <a:noFill/>
        </p:spPr>
        <p:txBody>
          <a:bodyPr wrap="none" rtlCol="0">
            <a:spAutoFit/>
          </a:bodyPr>
          <a:lstStyle/>
          <a:p>
            <a:r>
              <a:rPr lang="en-US" sz="4000" dirty="0" err="1" smtClean="0">
                <a:solidFill>
                  <a:srgbClr val="000090"/>
                </a:solidFill>
              </a:rPr>
              <a:t>Plataforma</a:t>
            </a:r>
            <a:r>
              <a:rPr lang="en-US" sz="4000" dirty="0" smtClean="0">
                <a:solidFill>
                  <a:srgbClr val="000090"/>
                </a:solidFill>
              </a:rPr>
              <a:t> </a:t>
            </a:r>
            <a:r>
              <a:rPr lang="en-US" sz="4000" dirty="0" err="1" smtClean="0">
                <a:solidFill>
                  <a:srgbClr val="000090"/>
                </a:solidFill>
              </a:rPr>
              <a:t>Ethereum</a:t>
            </a:r>
            <a:endParaRPr lang="en-US" sz="4000" dirty="0">
              <a:solidFill>
                <a:srgbClr val="000090"/>
              </a:solidFill>
            </a:endParaRPr>
          </a:p>
        </p:txBody>
      </p:sp>
      <p:sp>
        <p:nvSpPr>
          <p:cNvPr id="4" name="TextBox 3"/>
          <p:cNvSpPr txBox="1"/>
          <p:nvPr/>
        </p:nvSpPr>
        <p:spPr>
          <a:xfrm>
            <a:off x="2565837" y="5321300"/>
            <a:ext cx="4588215" cy="707886"/>
          </a:xfrm>
          <a:prstGeom prst="rect">
            <a:avLst/>
          </a:prstGeom>
          <a:noFill/>
        </p:spPr>
        <p:txBody>
          <a:bodyPr wrap="none" rtlCol="0">
            <a:spAutoFit/>
          </a:bodyPr>
          <a:lstStyle/>
          <a:p>
            <a:r>
              <a:rPr lang="en-US" sz="4000" dirty="0" err="1" smtClean="0">
                <a:solidFill>
                  <a:srgbClr val="000090"/>
                </a:solidFill>
              </a:rPr>
              <a:t>Vitalik</a:t>
            </a:r>
            <a:r>
              <a:rPr lang="en-US" sz="4000" dirty="0" smtClean="0">
                <a:solidFill>
                  <a:srgbClr val="000090"/>
                </a:solidFill>
              </a:rPr>
              <a:t> </a:t>
            </a:r>
            <a:r>
              <a:rPr lang="en-US" sz="4000" dirty="0" err="1" smtClean="0">
                <a:solidFill>
                  <a:srgbClr val="000090"/>
                </a:solidFill>
              </a:rPr>
              <a:t>Buterin</a:t>
            </a:r>
            <a:r>
              <a:rPr lang="en-US" sz="4000" dirty="0" smtClean="0">
                <a:solidFill>
                  <a:srgbClr val="000090"/>
                </a:solidFill>
              </a:rPr>
              <a:t> et al.</a:t>
            </a:r>
            <a:endParaRPr lang="en-US" sz="4000" dirty="0">
              <a:solidFill>
                <a:srgbClr val="000090"/>
              </a:solidFill>
            </a:endParaRPr>
          </a:p>
        </p:txBody>
      </p:sp>
    </p:spTree>
    <p:extLst>
      <p:ext uri="{BB962C8B-B14F-4D97-AF65-F5344CB8AC3E}">
        <p14:creationId xmlns:p14="http://schemas.microsoft.com/office/powerpoint/2010/main" xmlns="" val="39667458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800548"/>
            <a:ext cx="9144000" cy="707886"/>
          </a:xfrm>
          <a:prstGeom prst="rect">
            <a:avLst/>
          </a:prstGeom>
          <a:noFill/>
        </p:spPr>
        <p:txBody>
          <a:bodyPr wrap="square" rtlCol="0">
            <a:spAutoFit/>
          </a:bodyPr>
          <a:lstStyle/>
          <a:p>
            <a:pPr algn="ctr"/>
            <a:r>
              <a:rPr lang="en-US" sz="4000" dirty="0" smtClean="0">
                <a:solidFill>
                  <a:srgbClr val="000090"/>
                </a:solidFill>
              </a:rPr>
              <a:t>The Yellow Paper - 2013</a:t>
            </a:r>
            <a:endParaRPr lang="en-US" sz="4000" dirty="0">
              <a:solidFill>
                <a:srgbClr val="000090"/>
              </a:solidFill>
            </a:endParaRPr>
          </a:p>
        </p:txBody>
      </p:sp>
      <p:pic>
        <p:nvPicPr>
          <p:cNvPr id="4" name="Picture 3"/>
          <p:cNvPicPr>
            <a:picLocks noChangeAspect="1"/>
          </p:cNvPicPr>
          <p:nvPr/>
        </p:nvPicPr>
        <p:blipFill>
          <a:blip r:embed="rId2"/>
          <a:stretch>
            <a:fillRect/>
          </a:stretch>
        </p:blipFill>
        <p:spPr>
          <a:xfrm>
            <a:off x="449020" y="1633422"/>
            <a:ext cx="8300483" cy="4624870"/>
          </a:xfrm>
          <a:prstGeom prst="rect">
            <a:avLst/>
          </a:prstGeom>
        </p:spPr>
      </p:pic>
    </p:spTree>
    <p:extLst>
      <p:ext uri="{BB962C8B-B14F-4D97-AF65-F5344CB8AC3E}">
        <p14:creationId xmlns:p14="http://schemas.microsoft.com/office/powerpoint/2010/main" xmlns="" val="2628865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350049"/>
            <a:ext cx="9144000" cy="2062103"/>
          </a:xfrm>
          <a:prstGeom prst="rect">
            <a:avLst/>
          </a:prstGeom>
          <a:noFill/>
        </p:spPr>
        <p:txBody>
          <a:bodyPr wrap="square" rtlCol="0">
            <a:spAutoFit/>
          </a:bodyPr>
          <a:lstStyle/>
          <a:p>
            <a:pPr>
              <a:buClr>
                <a:srgbClr val="3366FF"/>
              </a:buClr>
              <a:buSzPct val="90000"/>
            </a:pPr>
            <a:endParaRPr lang="pt-BR" sz="3200" dirty="0" smtClean="0">
              <a:solidFill>
                <a:srgbClr val="000090"/>
              </a:solidFill>
            </a:endParaRPr>
          </a:p>
          <a:p>
            <a:pPr marL="457200" indent="-457200">
              <a:buClr>
                <a:srgbClr val="000090"/>
              </a:buClr>
              <a:buSzPct val="90000"/>
              <a:buFont typeface="Wingdings" charset="2"/>
              <a:buChar char=""/>
            </a:pPr>
            <a:r>
              <a:rPr lang="pt-BR" sz="3200" dirty="0">
                <a:solidFill>
                  <a:srgbClr val="000090"/>
                </a:solidFill>
              </a:rPr>
              <a:t>Podemos chamar esse paradigma de uma máquina </a:t>
            </a:r>
            <a:r>
              <a:rPr lang="pt-BR" sz="3200" dirty="0" smtClean="0">
                <a:solidFill>
                  <a:srgbClr val="000090"/>
                </a:solidFill>
              </a:rPr>
              <a:t>única transacional </a:t>
            </a:r>
            <a:r>
              <a:rPr lang="pt-BR" sz="3200" dirty="0">
                <a:solidFill>
                  <a:srgbClr val="000090"/>
                </a:solidFill>
              </a:rPr>
              <a:t>com estado compartilhado.</a:t>
            </a:r>
          </a:p>
        </p:txBody>
      </p:sp>
    </p:spTree>
    <p:extLst>
      <p:ext uri="{BB962C8B-B14F-4D97-AF65-F5344CB8AC3E}">
        <p14:creationId xmlns:p14="http://schemas.microsoft.com/office/powerpoint/2010/main" xmlns="" val="11515270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61676" y="1660512"/>
            <a:ext cx="5784518" cy="4568931"/>
          </a:xfrm>
          <a:prstGeom prst="rect">
            <a:avLst/>
          </a:prstGeom>
        </p:spPr>
      </p:pic>
      <p:sp>
        <p:nvSpPr>
          <p:cNvPr id="3" name="TextBox 2"/>
          <p:cNvSpPr txBox="1"/>
          <p:nvPr/>
        </p:nvSpPr>
        <p:spPr>
          <a:xfrm>
            <a:off x="2122557" y="795315"/>
            <a:ext cx="4661803" cy="707886"/>
          </a:xfrm>
          <a:prstGeom prst="rect">
            <a:avLst/>
          </a:prstGeom>
          <a:noFill/>
        </p:spPr>
        <p:txBody>
          <a:bodyPr wrap="none" rtlCol="0">
            <a:spAutoFit/>
          </a:bodyPr>
          <a:lstStyle/>
          <a:p>
            <a:r>
              <a:rPr lang="en-US" sz="4000" dirty="0" err="1" smtClean="0">
                <a:solidFill>
                  <a:srgbClr val="000090"/>
                </a:solidFill>
              </a:rPr>
              <a:t>Contrato</a:t>
            </a:r>
            <a:r>
              <a:rPr lang="en-US" sz="4000" dirty="0" smtClean="0">
                <a:solidFill>
                  <a:srgbClr val="000090"/>
                </a:solidFill>
              </a:rPr>
              <a:t> </a:t>
            </a:r>
            <a:r>
              <a:rPr lang="en-US" sz="4000" dirty="0" err="1" smtClean="0">
                <a:solidFill>
                  <a:srgbClr val="000090"/>
                </a:solidFill>
              </a:rPr>
              <a:t>Inteligente</a:t>
            </a:r>
            <a:endParaRPr lang="en-US" sz="4000" dirty="0">
              <a:solidFill>
                <a:srgbClr val="000090"/>
              </a:solidFill>
            </a:endParaRPr>
          </a:p>
        </p:txBody>
      </p:sp>
    </p:spTree>
    <p:extLst>
      <p:ext uri="{BB962C8B-B14F-4D97-AF65-F5344CB8AC3E}">
        <p14:creationId xmlns:p14="http://schemas.microsoft.com/office/powerpoint/2010/main" xmlns="" val="277563840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84876" y="1723369"/>
            <a:ext cx="8531407" cy="4325690"/>
          </a:xfrm>
          <a:prstGeom prst="rect">
            <a:avLst/>
          </a:prstGeom>
        </p:spPr>
      </p:pic>
      <p:sp>
        <p:nvSpPr>
          <p:cNvPr id="3" name="TextBox 2"/>
          <p:cNvSpPr txBox="1"/>
          <p:nvPr/>
        </p:nvSpPr>
        <p:spPr>
          <a:xfrm>
            <a:off x="0" y="795315"/>
            <a:ext cx="9144000" cy="707886"/>
          </a:xfrm>
          <a:prstGeom prst="rect">
            <a:avLst/>
          </a:prstGeom>
          <a:noFill/>
        </p:spPr>
        <p:txBody>
          <a:bodyPr wrap="square" rtlCol="0">
            <a:spAutoFit/>
          </a:bodyPr>
          <a:lstStyle/>
          <a:p>
            <a:pPr algn="ctr"/>
            <a:r>
              <a:rPr lang="en-US" sz="4000" dirty="0" err="1" smtClean="0">
                <a:solidFill>
                  <a:srgbClr val="000090"/>
                </a:solidFill>
              </a:rPr>
              <a:t>DApps</a:t>
            </a:r>
            <a:endParaRPr lang="en-US" sz="4000" dirty="0">
              <a:solidFill>
                <a:srgbClr val="000090"/>
              </a:solidFill>
            </a:endParaRPr>
          </a:p>
        </p:txBody>
      </p:sp>
    </p:spTree>
    <p:extLst>
      <p:ext uri="{BB962C8B-B14F-4D97-AF65-F5344CB8AC3E}">
        <p14:creationId xmlns:p14="http://schemas.microsoft.com/office/powerpoint/2010/main" xmlns="" val="529358321"/>
      </p:ext>
    </p:extLst>
  </p:cSld>
  <p:clrMapOvr>
    <a:masterClrMapping/>
  </p:clrMapOvr>
  <p:timing>
    <p:tnLst>
      <p:par>
        <p:cTn id="1" dur="indefinite" restart="never" nodeType="tmRoot"/>
      </p:par>
    </p:tnLst>
  </p:timing>
</p:sld>
</file>

<file path=ppt/theme/theme1.xml><?xml version="1.0" encoding="utf-8"?>
<a:theme xmlns:a="http://schemas.openxmlformats.org/drawingml/2006/main" name="Design padrão">
  <a:themeElements>
    <a:clrScheme name="Design padrã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5695</TotalTime>
  <Words>399</Words>
  <Application>Microsoft Macintosh PowerPoint</Application>
  <PresentationFormat>Apresentação na tela (4:3)</PresentationFormat>
  <Paragraphs>35</Paragraphs>
  <Slides>17</Slides>
  <Notes>0</Notes>
  <HiddenSlides>0</HiddenSlides>
  <MMClips>0</MMClips>
  <ScaleCrop>false</ScaleCrop>
  <HeadingPairs>
    <vt:vector size="4" baseType="variant">
      <vt:variant>
        <vt:lpstr>Tema</vt:lpstr>
      </vt:variant>
      <vt:variant>
        <vt:i4>1</vt:i4>
      </vt:variant>
      <vt:variant>
        <vt:lpstr>Títulos de slides</vt:lpstr>
      </vt:variant>
      <vt:variant>
        <vt:i4>17</vt:i4>
      </vt:variant>
    </vt:vector>
  </HeadingPairs>
  <TitlesOfParts>
    <vt:vector size="18" baseType="lpstr">
      <vt:lpstr>Design padrão</vt:lpstr>
      <vt:lpstr>Slide 1</vt:lpstr>
      <vt:lpstr>Agenda</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Junio Cesar da Silva</cp:lastModifiedBy>
  <cp:revision>114</cp:revision>
  <dcterms:modified xsi:type="dcterms:W3CDTF">2019-07-02T12:17:22Z</dcterms:modified>
</cp:coreProperties>
</file>